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143500" cx="9144000"/>
  <p:notesSz cx="6858000" cy="9144000"/>
  <p:embeddedFontLst>
    <p:embeddedFont>
      <p:font typeface="Montserrat"/>
      <p:regular r:id="rId35"/>
      <p:bold r:id="rId36"/>
      <p:italic r:id="rId37"/>
      <p:boldItalic r:id="rId38"/>
    </p:embeddedFont>
    <p:embeddedFont>
      <p:font typeface="Open Sans ExtraBold"/>
      <p:bold r:id="rId39"/>
      <p:boldItalic r:id="rId40"/>
    </p:embeddedFont>
    <p:embeddedFont>
      <p:font typeface="Open Sans"/>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ExtraBold-boldItalic.fntdata"/><Relationship Id="rId20" Type="http://schemas.openxmlformats.org/officeDocument/2006/relationships/slide" Target="slides/slide15.xml"/><Relationship Id="rId42" Type="http://schemas.openxmlformats.org/officeDocument/2006/relationships/font" Target="fonts/OpenSans-bold.fntdata"/><Relationship Id="rId41" Type="http://schemas.openxmlformats.org/officeDocument/2006/relationships/font" Target="fonts/OpenSans-regular.fntdata"/><Relationship Id="rId22" Type="http://schemas.openxmlformats.org/officeDocument/2006/relationships/slide" Target="slides/slide17.xml"/><Relationship Id="rId44" Type="http://schemas.openxmlformats.org/officeDocument/2006/relationships/font" Target="fonts/OpenSans-boldItalic.fntdata"/><Relationship Id="rId21" Type="http://schemas.openxmlformats.org/officeDocument/2006/relationships/slide" Target="slides/slide16.xml"/><Relationship Id="rId43" Type="http://schemas.openxmlformats.org/officeDocument/2006/relationships/font" Target="fonts/OpenSans-italic.fnt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Montserrat-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Montserrat-italic.fntdata"/><Relationship Id="rId14" Type="http://schemas.openxmlformats.org/officeDocument/2006/relationships/slide" Target="slides/slide9.xml"/><Relationship Id="rId36" Type="http://schemas.openxmlformats.org/officeDocument/2006/relationships/font" Target="fonts/Montserrat-bold.fntdata"/><Relationship Id="rId17" Type="http://schemas.openxmlformats.org/officeDocument/2006/relationships/slide" Target="slides/slide12.xml"/><Relationship Id="rId39" Type="http://schemas.openxmlformats.org/officeDocument/2006/relationships/font" Target="fonts/OpenSansExtraBold-bold.fntdata"/><Relationship Id="rId16" Type="http://schemas.openxmlformats.org/officeDocument/2006/relationships/slide" Target="slides/slide11.xml"/><Relationship Id="rId38" Type="http://schemas.openxmlformats.org/officeDocument/2006/relationships/font" Target="fonts/Montserrat-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llawareworld.org/well-beyond-app/"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llawareworld.org/well-beyond-app/"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llawareworld.org/pres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llawareworld.org/press"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llawareworld.org/category/water-projects/"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llawareworld.org/tangi-nyeusi/"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llawareworld.org/tangi-nyeusi/"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llawareworld.org/tangi-nyeusi/"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llawareworld.org/daabas-journey/"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llawareworld.org/daabas-journey/"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llawareworld.org/category/water-projects/"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ellawareworld.org/give"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llawareworld.org/faces-of-water/"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llawareworld.org/get-involved/"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ellawareworld.org/category/water-projects/"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ab1e66abc8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ab1e66abc8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333333"/>
              </a:solidFill>
              <a:highlight>
                <a:srgbClr val="FFFFFF"/>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067b73486d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g2067b73486d_0_1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u="sng">
                <a:solidFill>
                  <a:schemeClr val="hlink"/>
                </a:solidFill>
                <a:hlinkClick r:id="rId2"/>
              </a:rPr>
              <a:t>https://wellawareworld.org/well-beyond-app/</a:t>
            </a:r>
            <a:r>
              <a:rPr lang="en"/>
              <a:t> </a:t>
            </a:r>
            <a:endParaRPr b="0" i="0" sz="1800" u="none" strike="noStrike">
              <a:solidFill>
                <a:srgbClr val="000000"/>
              </a:solidFill>
              <a:latin typeface="Montserrat"/>
              <a:ea typeface="Montserrat"/>
              <a:cs typeface="Montserrat"/>
              <a:sym typeface="Montserrat"/>
            </a:endParaRPr>
          </a:p>
        </p:txBody>
      </p:sp>
      <p:sp>
        <p:nvSpPr>
          <p:cNvPr id="175" name="Google Shape;175;g2067b73486d_0_1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067b73486d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067b73486d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chemeClr val="hlink"/>
                </a:solidFill>
                <a:highlight>
                  <a:srgbClr val="FFFFFF"/>
                </a:highlight>
                <a:hlinkClick r:id="rId2"/>
              </a:rPr>
              <a:t>https://wellawareworld.org/well-beyond-app/</a:t>
            </a:r>
            <a:r>
              <a:rPr lang="en" sz="1200">
                <a:solidFill>
                  <a:srgbClr val="333333"/>
                </a:solidFill>
                <a:highlight>
                  <a:srgbClr val="FFFFFF"/>
                </a:highlight>
              </a:rPr>
              <a:t> </a:t>
            </a:r>
            <a:endParaRPr sz="1200">
              <a:solidFill>
                <a:srgbClr val="333333"/>
              </a:solidFill>
              <a:highlight>
                <a:srgbClr val="FFFFFF"/>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b0975963c8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b0975963c8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067b73486d_0_2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g2067b73486d_0_2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u="sng">
                <a:solidFill>
                  <a:schemeClr val="hlink"/>
                </a:solidFill>
                <a:hlinkClick r:id="rId2"/>
              </a:rPr>
              <a:t>https://wellawareworld.org/press</a:t>
            </a:r>
            <a:r>
              <a:rPr lang="en"/>
              <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067b73486d_0_3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g2067b73486d_0_3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 u="sng">
                <a:solidFill>
                  <a:schemeClr val="hlink"/>
                </a:solidFill>
                <a:hlinkClick r:id="rId2"/>
              </a:rPr>
              <a:t>https://wellawareworld.org/press</a:t>
            </a:r>
            <a:r>
              <a:rPr lang="en"/>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067b73486d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067b73486d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hlink"/>
                </a:solidFill>
                <a:hlinkClick r:id="rId2"/>
              </a:rPr>
              <a:t>wellawareworld.org/water-project-news</a:t>
            </a:r>
            <a:r>
              <a:rPr lang="en"/>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b0975963c8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b0975963c8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chemeClr val="hlink"/>
                </a:solidFill>
                <a:highlight>
                  <a:srgbClr val="FFFFFF"/>
                </a:highlight>
                <a:hlinkClick r:id="rId2"/>
              </a:rPr>
              <a:t>https://wellawareworld.org/tangi-nyeusi/</a:t>
            </a:r>
            <a:r>
              <a:rPr lang="en" sz="1200">
                <a:solidFill>
                  <a:srgbClr val="333333"/>
                </a:solidFill>
                <a:highlight>
                  <a:srgbClr val="FFFFFF"/>
                </a:highlight>
              </a:rPr>
              <a:t> </a:t>
            </a:r>
            <a:endParaRPr sz="1200">
              <a:solidFill>
                <a:srgbClr val="333333"/>
              </a:solidFill>
              <a:highlight>
                <a:srgbClr val="FFFFFF"/>
              </a:highligh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b0975963c8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1b0975963c8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u="sng">
                <a:solidFill>
                  <a:schemeClr val="hlink"/>
                </a:solidFill>
                <a:highlight>
                  <a:schemeClr val="lt1"/>
                </a:highlight>
                <a:hlinkClick r:id="rId2"/>
              </a:rPr>
              <a:t>https://wellawareworld.org/tangi-nyeusi/</a:t>
            </a:r>
            <a:r>
              <a:rPr lang="en" sz="1200">
                <a:solidFill>
                  <a:srgbClr val="333333"/>
                </a:solidFill>
                <a:highlight>
                  <a:schemeClr val="lt1"/>
                </a:highlight>
              </a:rPr>
              <a:t> </a:t>
            </a:r>
            <a:endParaRPr sz="1200">
              <a:solidFill>
                <a:srgbClr val="333333"/>
              </a:solidFill>
              <a:highlight>
                <a:srgbClr val="FFFFFF"/>
              </a:highlight>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1b0975963c8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1b0975963c8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u="sng">
                <a:solidFill>
                  <a:schemeClr val="hlink"/>
                </a:solidFill>
                <a:highlight>
                  <a:schemeClr val="lt1"/>
                </a:highlight>
                <a:hlinkClick r:id="rId2"/>
              </a:rPr>
              <a:t>https://wellawareworld.org/tangi-nyeusi/</a:t>
            </a:r>
            <a:r>
              <a:rPr lang="en" sz="1200">
                <a:solidFill>
                  <a:srgbClr val="333333"/>
                </a:solidFill>
                <a:highlight>
                  <a:schemeClr val="lt1"/>
                </a:highlight>
              </a:rPr>
              <a:t> </a:t>
            </a:r>
            <a:endParaRPr sz="1200">
              <a:solidFill>
                <a:srgbClr val="333333"/>
              </a:solidFill>
              <a:highlight>
                <a:srgbClr val="FFFFFF"/>
              </a:highligh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146cf3e0a3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146cf3e0a3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333333"/>
              </a:solidFill>
              <a:highlight>
                <a:srgbClr val="FFFFFF"/>
              </a:highligh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b0975963c8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b0975963c8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u="sng">
                <a:solidFill>
                  <a:schemeClr val="hlink"/>
                </a:solidFill>
                <a:highlight>
                  <a:schemeClr val="lt1"/>
                </a:highlight>
                <a:hlinkClick r:id="rId2"/>
              </a:rPr>
              <a:t>https://wellawareworld.org/daabas-journey/</a:t>
            </a:r>
            <a:r>
              <a:rPr lang="en" sz="1200">
                <a:solidFill>
                  <a:srgbClr val="333333"/>
                </a:solidFill>
                <a:highlight>
                  <a:schemeClr val="lt1"/>
                </a:highlight>
              </a:rPr>
              <a:t> </a:t>
            </a:r>
            <a:endParaRPr sz="1200">
              <a:solidFill>
                <a:srgbClr val="333333"/>
              </a:solidFill>
              <a:highlight>
                <a:srgbClr val="FFFFFF"/>
              </a:highligh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1de4d0e04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1de4d0e04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u="sng">
                <a:solidFill>
                  <a:schemeClr val="hlink"/>
                </a:solidFill>
                <a:highlight>
                  <a:schemeClr val="lt1"/>
                </a:highlight>
                <a:hlinkClick r:id="rId2"/>
              </a:rPr>
              <a:t>https://wellawareworld.org/daabas-journey/</a:t>
            </a:r>
            <a:r>
              <a:rPr lang="en" sz="1200">
                <a:solidFill>
                  <a:srgbClr val="333333"/>
                </a:solidFill>
                <a:highlight>
                  <a:schemeClr val="lt1"/>
                </a:highlight>
              </a:rPr>
              <a:t>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067b73486d_0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067b73486d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hlink"/>
                </a:solidFill>
                <a:hlinkClick r:id="rId2"/>
              </a:rPr>
              <a:t>wellawareworld.org/water-project-news</a:t>
            </a:r>
            <a:r>
              <a:rPr lang="en"/>
              <a:t>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b0975963c8_0_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b0975963c8_0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u="sng">
                <a:solidFill>
                  <a:schemeClr val="hlink"/>
                </a:solidFill>
                <a:highlight>
                  <a:schemeClr val="lt1"/>
                </a:highlight>
                <a:hlinkClick r:id="rId2"/>
              </a:rPr>
              <a:t>wellawareworld.org/give</a:t>
            </a:r>
            <a:endParaRPr sz="1200">
              <a:solidFill>
                <a:srgbClr val="333333"/>
              </a:solidFill>
              <a:highlight>
                <a:srgbClr val="FFFFFF"/>
              </a:highligh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b0975963c8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b0975963c8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https://wellawareworld.org/faces-of-water/</a:t>
            </a: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5bcf0e979c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5bcf0e979c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333333"/>
              </a:solidFill>
              <a:highlight>
                <a:srgbClr val="FFFFFF"/>
              </a:highlight>
            </a:endParaRPr>
          </a:p>
          <a:p>
            <a:pPr indent="0" lvl="0" marL="0" rtl="0" algn="l">
              <a:spcBef>
                <a:spcPts val="0"/>
              </a:spcBef>
              <a:spcAft>
                <a:spcPts val="0"/>
              </a:spcAft>
              <a:buNone/>
            </a:pPr>
            <a:r>
              <a:rPr lang="en" sz="1200" u="sng">
                <a:solidFill>
                  <a:schemeClr val="hlink"/>
                </a:solidFill>
                <a:highlight>
                  <a:srgbClr val="FFFFFF"/>
                </a:highlight>
                <a:hlinkClick r:id="rId2"/>
              </a:rPr>
              <a:t>https://wellawareworld.org/get-involved/</a:t>
            </a:r>
            <a:r>
              <a:rPr lang="en" sz="1200">
                <a:solidFill>
                  <a:srgbClr val="333333"/>
                </a:solidFill>
                <a:highlight>
                  <a:srgbClr val="FFFFFF"/>
                </a:highlight>
              </a:rPr>
              <a:t> </a:t>
            </a:r>
            <a:endParaRPr sz="1200">
              <a:solidFill>
                <a:srgbClr val="333333"/>
              </a:solidFill>
              <a:highlight>
                <a:srgbClr val="FFFFFF"/>
              </a:highlight>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b0975963c8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1b0975963c8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333333"/>
              </a:solidFill>
              <a:highlight>
                <a:srgbClr val="FFFFFF"/>
              </a:highlight>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b0975963c8_0_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1b0975963c8_0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333333"/>
              </a:solidFill>
              <a:highlight>
                <a:srgbClr val="FFFFFF"/>
              </a:highligh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578af66e2b_0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578af66e2b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1b0975963c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1b0975963c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333333"/>
              </a:solidFill>
              <a:highlight>
                <a:srgbClr val="FFFFFF"/>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146cf3e0a3b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146cf3e0a3b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333333"/>
              </a:solidFill>
              <a:highlight>
                <a:srgbClr val="FFFFFF"/>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578af66e2b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578af66e2b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333333"/>
              </a:solidFill>
              <a:highlight>
                <a:srgbClr val="FFFFFF"/>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146cf3e0a3b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146cf3e0a3b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067b73486d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g2067b73486d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u="sng">
                <a:solidFill>
                  <a:schemeClr val="hlink"/>
                </a:solidFill>
                <a:hlinkClick r:id="rId2"/>
              </a:rPr>
              <a:t>wellawareworld.org/water-project-news</a:t>
            </a:r>
            <a:endParaRPr/>
          </a:p>
        </p:txBody>
      </p:sp>
      <p:sp>
        <p:nvSpPr>
          <p:cNvPr id="117" name="Google Shape;117;g2067b73486d_0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578af66e2b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578af66e2b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333333"/>
              </a:solidFill>
              <a:highlight>
                <a:srgbClr val="FFFFFF"/>
              </a:high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ab1e66abc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ab1e66abc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333333"/>
              </a:solidFill>
              <a:highlight>
                <a:srgbClr val="FFFFFF"/>
              </a:high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b0975963c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b0975963c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Kareece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1673352" y="723519"/>
            <a:ext cx="5797500" cy="891600"/>
          </a:xfrm>
          <a:prstGeom prst="rect">
            <a:avLst/>
          </a:prstGeom>
          <a:solidFill>
            <a:schemeClr val="lt1"/>
          </a:solidFill>
          <a:ln cap="sq" cmpd="sng" w="31750">
            <a:solidFill>
              <a:srgbClr val="3F3F3F"/>
            </a:solidFill>
            <a:prstDash val="solid"/>
            <a:miter lim="800000"/>
            <a:headEnd len="sm" w="sm" type="none"/>
            <a:tailEnd len="sm" w="sm" type="none"/>
          </a:ln>
        </p:spPr>
        <p:txBody>
          <a:bodyPr anchorCtr="0" anchor="ctr" bIns="137150" lIns="137150" spcFirstLastPara="1" rIns="137150" wrap="square" tIns="137150">
            <a:normAutofit/>
          </a:bodyPr>
          <a:lstStyle>
            <a:lvl1pPr lvl="0" rtl="0" algn="ctr">
              <a:lnSpc>
                <a:spcPct val="90000"/>
              </a:lnSpc>
              <a:spcBef>
                <a:spcPts val="0"/>
              </a:spcBef>
              <a:spcAft>
                <a:spcPts val="0"/>
              </a:spcAft>
              <a:buClr>
                <a:srgbClr val="262626"/>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1673352" y="1978533"/>
            <a:ext cx="5797500" cy="2326500"/>
          </a:xfrm>
          <a:prstGeom prst="rect">
            <a:avLst/>
          </a:prstGeom>
          <a:noFill/>
          <a:ln>
            <a:noFill/>
          </a:ln>
        </p:spPr>
        <p:txBody>
          <a:bodyPr anchorCtr="0" anchor="t" bIns="34275" lIns="68575" spcFirstLastPara="1" rIns="68575" wrap="square" tIns="34275">
            <a:normAutofit/>
          </a:bodyPr>
          <a:lstStyle>
            <a:lvl1pPr indent="-317500" lvl="0" marL="457200" rtl="0" algn="l">
              <a:lnSpc>
                <a:spcPct val="100000"/>
              </a:lnSpc>
              <a:spcBef>
                <a:spcPts val="800"/>
              </a:spcBef>
              <a:spcAft>
                <a:spcPts val="0"/>
              </a:spcAft>
              <a:buSzPts val="1400"/>
              <a:buChar char="●"/>
              <a:defRPr/>
            </a:lvl1pPr>
            <a:lvl2pPr indent="-317500" lvl="1" marL="914400" rtl="0" algn="l">
              <a:lnSpc>
                <a:spcPct val="100000"/>
              </a:lnSpc>
              <a:spcBef>
                <a:spcPts val="1600"/>
              </a:spcBef>
              <a:spcAft>
                <a:spcPts val="0"/>
              </a:spcAft>
              <a:buSzPts val="1400"/>
              <a:buChar char="○"/>
              <a:defRPr/>
            </a:lvl2pPr>
            <a:lvl3pPr indent="-317500" lvl="2" marL="1371600" rtl="0" algn="l">
              <a:lnSpc>
                <a:spcPct val="100000"/>
              </a:lnSpc>
              <a:spcBef>
                <a:spcPts val="1600"/>
              </a:spcBef>
              <a:spcAft>
                <a:spcPts val="0"/>
              </a:spcAft>
              <a:buSzPts val="1400"/>
              <a:buChar char="■"/>
              <a:defRPr/>
            </a:lvl3pPr>
            <a:lvl4pPr indent="-317500" lvl="3" marL="1828800" rtl="0" algn="l">
              <a:lnSpc>
                <a:spcPct val="100000"/>
              </a:lnSpc>
              <a:spcBef>
                <a:spcPts val="1600"/>
              </a:spcBef>
              <a:spcAft>
                <a:spcPts val="0"/>
              </a:spcAft>
              <a:buSzPts val="1400"/>
              <a:buChar char="●"/>
              <a:defRPr/>
            </a:lvl4pPr>
            <a:lvl5pPr indent="-317500" lvl="4" marL="2286000" rtl="0" algn="l">
              <a:lnSpc>
                <a:spcPct val="100000"/>
              </a:lnSpc>
              <a:spcBef>
                <a:spcPts val="1600"/>
              </a:spcBef>
              <a:spcAft>
                <a:spcPts val="0"/>
              </a:spcAft>
              <a:buSzPts val="1400"/>
              <a:buChar char="○"/>
              <a:defRPr/>
            </a:lvl5pPr>
            <a:lvl6pPr indent="-317500" lvl="5" marL="2743200" rtl="0" algn="l">
              <a:lnSpc>
                <a:spcPct val="100000"/>
              </a:lnSpc>
              <a:spcBef>
                <a:spcPts val="1600"/>
              </a:spcBef>
              <a:spcAft>
                <a:spcPts val="0"/>
              </a:spcAft>
              <a:buSzPts val="1400"/>
              <a:buChar char="■"/>
              <a:defRPr/>
            </a:lvl6pPr>
            <a:lvl7pPr indent="-317500" lvl="6" marL="3200400" rtl="0" algn="l">
              <a:lnSpc>
                <a:spcPct val="100000"/>
              </a:lnSpc>
              <a:spcBef>
                <a:spcPts val="1600"/>
              </a:spcBef>
              <a:spcAft>
                <a:spcPts val="0"/>
              </a:spcAft>
              <a:buSzPts val="1400"/>
              <a:buChar char="●"/>
              <a:defRPr/>
            </a:lvl7pPr>
            <a:lvl8pPr indent="-317500" lvl="7" marL="3657600" rtl="0" algn="l">
              <a:lnSpc>
                <a:spcPct val="100000"/>
              </a:lnSpc>
              <a:spcBef>
                <a:spcPts val="1600"/>
              </a:spcBef>
              <a:spcAft>
                <a:spcPts val="0"/>
              </a:spcAft>
              <a:buSzPts val="1400"/>
              <a:buChar char="○"/>
              <a:defRPr/>
            </a:lvl8pPr>
            <a:lvl9pPr indent="-317500" lvl="8" marL="4114800" rtl="0" algn="l">
              <a:lnSpc>
                <a:spcPct val="100000"/>
              </a:lnSpc>
              <a:spcBef>
                <a:spcPts val="1600"/>
              </a:spcBef>
              <a:spcAft>
                <a:spcPts val="1600"/>
              </a:spcAft>
              <a:buSzPts val="1400"/>
              <a:buChar char="■"/>
              <a:defRPr/>
            </a:lvl9pPr>
          </a:lstStyle>
          <a:p/>
        </p:txBody>
      </p:sp>
      <p:sp>
        <p:nvSpPr>
          <p:cNvPr id="53" name="Google Shape;53;p13"/>
          <p:cNvSpPr txBox="1"/>
          <p:nvPr>
            <p:ph idx="10" type="dt"/>
          </p:nvPr>
        </p:nvSpPr>
        <p:spPr>
          <a:xfrm>
            <a:off x="5866072" y="4679112"/>
            <a:ext cx="2065200" cy="243000"/>
          </a:xfrm>
          <a:prstGeom prst="rect">
            <a:avLst/>
          </a:prstGeom>
          <a:noFill/>
          <a:ln>
            <a:noFill/>
          </a:ln>
        </p:spPr>
        <p:txBody>
          <a:bodyPr anchorCtr="0" anchor="ctr" bIns="34275" lIns="68575" spcFirstLastPara="1" rIns="68575" wrap="square" tIns="34275">
            <a:noAutofit/>
          </a:bodyPr>
          <a:lstStyle>
            <a:lvl1pPr lvl="0" rtl="0" algn="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4" name="Google Shape;54;p13"/>
          <p:cNvSpPr txBox="1"/>
          <p:nvPr>
            <p:ph idx="11" type="ftr"/>
          </p:nvPr>
        </p:nvSpPr>
        <p:spPr>
          <a:xfrm>
            <a:off x="1200150" y="4677156"/>
            <a:ext cx="4425900" cy="2400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5" name="Google Shape;55;p13"/>
          <p:cNvSpPr/>
          <p:nvPr>
            <p:ph idx="12" type="sldNum"/>
          </p:nvPr>
        </p:nvSpPr>
        <p:spPr>
          <a:xfrm>
            <a:off x="8069192" y="4663440"/>
            <a:ext cx="274200" cy="274200"/>
          </a:xfrm>
          <a:prstGeom prst="ellipse">
            <a:avLst/>
          </a:prstGeom>
          <a:solidFill>
            <a:srgbClr val="1D1D1D">
              <a:alpha val="69800"/>
            </a:srgbClr>
          </a:solidFill>
          <a:ln>
            <a:noFill/>
          </a:ln>
        </p:spPr>
        <p:txBody>
          <a:bodyPr anchorCtr="0" anchor="ctr" bIns="34275" lIns="13700" spcFirstLastPara="1" rIns="13700" wrap="square" tIns="34275">
            <a:no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26BCEA"/>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5.jpg"/><Relationship Id="rId4" Type="http://schemas.openxmlformats.org/officeDocument/2006/relationships/image" Target="../media/image24.jpg"/><Relationship Id="rId5" Type="http://schemas.openxmlformats.org/officeDocument/2006/relationships/image" Target="../media/image38.jpg"/><Relationship Id="rId6" Type="http://schemas.openxmlformats.org/officeDocument/2006/relationships/image" Target="../media/image41.jpg"/><Relationship Id="rId7" Type="http://schemas.openxmlformats.org/officeDocument/2006/relationships/image" Target="../media/image34.jpg"/><Relationship Id="rId8" Type="http://schemas.openxmlformats.org/officeDocument/2006/relationships/image" Target="../media/image3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33.png"/><Relationship Id="rId5" Type="http://schemas.openxmlformats.org/officeDocument/2006/relationships/image" Target="../media/image26.png"/><Relationship Id="rId6"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6.jpg"/><Relationship Id="rId4" Type="http://schemas.openxmlformats.org/officeDocument/2006/relationships/image" Target="../media/image32.png"/><Relationship Id="rId5" Type="http://schemas.openxmlformats.org/officeDocument/2006/relationships/image" Target="../media/image87.png"/><Relationship Id="rId6"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drive.google.com/file/d/1tawMxfSQV0aGoZQ7S7uojpQZixgvqvb5/view" TargetMode="External"/><Relationship Id="rId4" Type="http://schemas.openxmlformats.org/officeDocument/2006/relationships/image" Target="../media/image4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11" Type="http://schemas.openxmlformats.org/officeDocument/2006/relationships/image" Target="../media/image56.png"/><Relationship Id="rId10"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49.png"/><Relationship Id="rId9" Type="http://schemas.openxmlformats.org/officeDocument/2006/relationships/image" Target="../media/image61.png"/><Relationship Id="rId5" Type="http://schemas.openxmlformats.org/officeDocument/2006/relationships/image" Target="../media/image45.png"/><Relationship Id="rId6" Type="http://schemas.openxmlformats.org/officeDocument/2006/relationships/image" Target="../media/image37.png"/><Relationship Id="rId7" Type="http://schemas.openxmlformats.org/officeDocument/2006/relationships/image" Target="../media/image46.png"/><Relationship Id="rId8"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7.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80.jpg"/><Relationship Id="rId4" Type="http://schemas.openxmlformats.org/officeDocument/2006/relationships/image" Target="../media/image67.jpg"/><Relationship Id="rId5"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54.jpg"/><Relationship Id="rId9" Type="http://schemas.openxmlformats.org/officeDocument/2006/relationships/image" Target="../media/image86.jpg"/><Relationship Id="rId5" Type="http://schemas.openxmlformats.org/officeDocument/2006/relationships/image" Target="../media/image51.jpg"/><Relationship Id="rId6" Type="http://schemas.openxmlformats.org/officeDocument/2006/relationships/image" Target="../media/image59.jpg"/><Relationship Id="rId7" Type="http://schemas.openxmlformats.org/officeDocument/2006/relationships/image" Target="../media/image57.jpg"/><Relationship Id="rId8" Type="http://schemas.openxmlformats.org/officeDocument/2006/relationships/image" Target="../media/image7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drive.google.com/file/d/1FJ-4DMakTJYdCzaADQ6Uwfq7Oq6ht-mV/view" TargetMode="External"/><Relationship Id="rId4" Type="http://schemas.openxmlformats.org/officeDocument/2006/relationships/image" Target="../media/image55.jpg"/><Relationship Id="rId5"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5.jpg"/><Relationship Id="rId4" Type="http://schemas.openxmlformats.org/officeDocument/2006/relationships/image" Target="../media/image3.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71.jpg"/><Relationship Id="rId4" Type="http://schemas.openxmlformats.org/officeDocument/2006/relationships/image" Target="../media/image90.png"/><Relationship Id="rId5" Type="http://schemas.openxmlformats.org/officeDocument/2006/relationships/image" Target="../media/image89.jpg"/><Relationship Id="rId6"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drive.google.com/file/d/17RAIE4BBCEbjWHj6kTS3NxYZdjQ2vsWS/view" TargetMode="External"/><Relationship Id="rId4" Type="http://schemas.openxmlformats.org/officeDocument/2006/relationships/image" Target="../media/image5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7.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88.jp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60.jpg"/><Relationship Id="rId4" Type="http://schemas.openxmlformats.org/officeDocument/2006/relationships/image" Target="../media/image82.jpg"/><Relationship Id="rId5" Type="http://schemas.openxmlformats.org/officeDocument/2006/relationships/image" Target="../media/image77.jpg"/><Relationship Id="rId6" Type="http://schemas.openxmlformats.org/officeDocument/2006/relationships/image" Target="../media/image65.jpg"/><Relationship Id="rId7" Type="http://schemas.openxmlformats.org/officeDocument/2006/relationships/image" Target="../media/image76.jpg"/><Relationship Id="rId8" Type="http://schemas.openxmlformats.org/officeDocument/2006/relationships/image" Target="../media/image68.jpg"/></Relationships>
</file>

<file path=ppt/slides/_rels/slide25.xml.rels><?xml version="1.0" encoding="UTF-8" standalone="yes"?><Relationships xmlns="http://schemas.openxmlformats.org/package/2006/relationships"><Relationship Id="rId11" Type="http://schemas.openxmlformats.org/officeDocument/2006/relationships/image" Target="../media/image69.jpg"/><Relationship Id="rId10" Type="http://schemas.openxmlformats.org/officeDocument/2006/relationships/image" Target="../media/image81.jpg"/><Relationship Id="rId12" Type="http://schemas.openxmlformats.org/officeDocument/2006/relationships/image" Target="../media/image3.png"/><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png"/><Relationship Id="rId4" Type="http://schemas.openxmlformats.org/officeDocument/2006/relationships/image" Target="../media/image66.jpg"/><Relationship Id="rId9" Type="http://schemas.openxmlformats.org/officeDocument/2006/relationships/hyperlink" Target="https://wellawareworld.org/become-a-brand-partner/" TargetMode="External"/><Relationship Id="rId5" Type="http://schemas.openxmlformats.org/officeDocument/2006/relationships/hyperlink" Target="https://wellawareworld.org/" TargetMode="External"/><Relationship Id="rId6" Type="http://schemas.openxmlformats.org/officeDocument/2006/relationships/hyperlink" Target="https://wellawareworld.org/join-the-village/" TargetMode="External"/><Relationship Id="rId7" Type="http://schemas.openxmlformats.org/officeDocument/2006/relationships/hyperlink" Target="http://showerstrike.org" TargetMode="External"/><Relationship Id="rId8" Type="http://schemas.openxmlformats.org/officeDocument/2006/relationships/hyperlink" Target="https://wellawareworld.org/start-a-fundraiser"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wellawareworld.org/newsletter-signup" TargetMode="External"/><Relationship Id="rId4" Type="http://schemas.openxmlformats.org/officeDocument/2006/relationships/image" Target="../media/image3.png"/><Relationship Id="rId5" Type="http://schemas.openxmlformats.org/officeDocument/2006/relationships/image" Target="../media/image7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83.jpg"/><Relationship Id="rId4" Type="http://schemas.openxmlformats.org/officeDocument/2006/relationships/image" Target="../media/image78.jpg"/><Relationship Id="rId5" Type="http://schemas.openxmlformats.org/officeDocument/2006/relationships/image" Target="../media/image75.jpg"/><Relationship Id="rId6" Type="http://schemas.openxmlformats.org/officeDocument/2006/relationships/image" Target="../media/image4.png"/><Relationship Id="rId7" Type="http://schemas.openxmlformats.org/officeDocument/2006/relationships/image" Target="../media/image7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8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hyperlink" Target="http://www.wellawareworld.org" TargetMode="External"/><Relationship Id="rId5" Type="http://schemas.openxmlformats.org/officeDocument/2006/relationships/image" Target="../media/image8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2.jpg"/><Relationship Id="rId4" Type="http://schemas.openxmlformats.org/officeDocument/2006/relationships/image" Target="../media/image21.png"/><Relationship Id="rId5" Type="http://schemas.openxmlformats.org/officeDocument/2006/relationships/image" Target="../media/image16.jpg"/><Relationship Id="rId6" Type="http://schemas.openxmlformats.org/officeDocument/2006/relationships/image" Target="../media/image1.png"/><Relationship Id="rId7"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3.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4.jpg"/><Relationship Id="rId5" Type="http://schemas.openxmlformats.org/officeDocument/2006/relationships/image" Target="../media/image18.png"/><Relationship Id="rId6" Type="http://schemas.openxmlformats.org/officeDocument/2006/relationships/image" Target="../media/image29.jpg"/><Relationship Id="rId7" Type="http://schemas.openxmlformats.org/officeDocument/2006/relationships/image" Target="../media/image40.png"/><Relationship Id="rId8"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6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20.jpg"/><Relationship Id="rId5" Type="http://schemas.openxmlformats.org/officeDocument/2006/relationships/image" Target="../media/image9.jpg"/><Relationship Id="rId6" Type="http://schemas.openxmlformats.org/officeDocument/2006/relationships/image" Target="../media/image19.jpg"/><Relationship Id="rId7"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7.jpg"/><Relationship Id="rId4" Type="http://schemas.openxmlformats.org/officeDocument/2006/relationships/image" Target="../media/image8.png"/><Relationship Id="rId5" Type="http://schemas.openxmlformats.org/officeDocument/2006/relationships/image" Target="../media/image29.jpg"/><Relationship Id="rId6" Type="http://schemas.openxmlformats.org/officeDocument/2006/relationships/image" Target="../media/image7.png"/><Relationship Id="rId7" Type="http://schemas.openxmlformats.org/officeDocument/2006/relationships/image" Target="../media/image17.jpg"/><Relationship Id="rId8" Type="http://schemas.openxmlformats.org/officeDocument/2006/relationships/image" Target="../media/image5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nvSpPr>
        <p:spPr>
          <a:xfrm>
            <a:off x="1524000" y="1122363"/>
            <a:ext cx="9144000" cy="2387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t/>
            </a:r>
            <a:endParaRPr sz="6000">
              <a:solidFill>
                <a:srgbClr val="000000"/>
              </a:solidFill>
              <a:latin typeface="Calibri"/>
              <a:ea typeface="Calibri"/>
              <a:cs typeface="Calibri"/>
              <a:sym typeface="Calibri"/>
            </a:endParaRPr>
          </a:p>
        </p:txBody>
      </p:sp>
      <p:pic>
        <p:nvPicPr>
          <p:cNvPr id="61" name="Google Shape;61;p14"/>
          <p:cNvPicPr preferRelativeResize="0"/>
          <p:nvPr/>
        </p:nvPicPr>
        <p:blipFill rotWithShape="1">
          <a:blip r:embed="rId3">
            <a:alphaModFix/>
          </a:blip>
          <a:srcRect b="0" l="0" r="0" t="0"/>
          <a:stretch/>
        </p:blipFill>
        <p:spPr>
          <a:xfrm>
            <a:off x="0" y="0"/>
            <a:ext cx="9144000" cy="514350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1" name="Shape 161"/>
        <p:cNvGrpSpPr/>
        <p:nvPr/>
      </p:nvGrpSpPr>
      <p:grpSpPr>
        <a:xfrm>
          <a:off x="0" y="0"/>
          <a:ext cx="0" cy="0"/>
          <a:chOff x="0" y="0"/>
          <a:chExt cx="0" cy="0"/>
        </a:xfrm>
      </p:grpSpPr>
      <p:sp>
        <p:nvSpPr>
          <p:cNvPr id="162" name="Google Shape;162;p23"/>
          <p:cNvSpPr txBox="1"/>
          <p:nvPr>
            <p:ph type="title"/>
          </p:nvPr>
        </p:nvSpPr>
        <p:spPr>
          <a:xfrm>
            <a:off x="112050" y="411025"/>
            <a:ext cx="8557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33669"/>
                </a:solidFill>
                <a:latin typeface="Open Sans ExtraBold"/>
                <a:ea typeface="Open Sans ExtraBold"/>
                <a:cs typeface="Open Sans ExtraBold"/>
                <a:sym typeface="Open Sans ExtraBold"/>
              </a:rPr>
              <a:t> OUR RIPPLE EFFECT</a:t>
            </a:r>
            <a:endParaRPr>
              <a:solidFill>
                <a:srgbClr val="133669"/>
              </a:solidFill>
              <a:latin typeface="Open Sans ExtraBold"/>
              <a:ea typeface="Open Sans ExtraBold"/>
              <a:cs typeface="Open Sans ExtraBold"/>
              <a:sym typeface="Open Sans ExtraBold"/>
            </a:endParaRPr>
          </a:p>
        </p:txBody>
      </p:sp>
      <p:cxnSp>
        <p:nvCxnSpPr>
          <p:cNvPr id="163" name="Google Shape;163;p23"/>
          <p:cNvCxnSpPr/>
          <p:nvPr/>
        </p:nvCxnSpPr>
        <p:spPr>
          <a:xfrm flipH="1" rot="10800000">
            <a:off x="285875" y="974975"/>
            <a:ext cx="3468000" cy="1800"/>
          </a:xfrm>
          <a:prstGeom prst="straightConnector1">
            <a:avLst/>
          </a:prstGeom>
          <a:noFill/>
          <a:ln cap="flat" cmpd="sng" w="76200">
            <a:solidFill>
              <a:srgbClr val="133669"/>
            </a:solidFill>
            <a:prstDash val="solid"/>
            <a:round/>
            <a:headEnd len="med" w="med" type="none"/>
            <a:tailEnd len="med" w="med" type="none"/>
          </a:ln>
        </p:spPr>
      </p:cxnSp>
      <p:pic>
        <p:nvPicPr>
          <p:cNvPr id="164" name="Google Shape;164;p23"/>
          <p:cNvPicPr preferRelativeResize="0"/>
          <p:nvPr/>
        </p:nvPicPr>
        <p:blipFill rotWithShape="1">
          <a:blip r:embed="rId3">
            <a:alphaModFix/>
          </a:blip>
          <a:srcRect b="11384" l="0" r="3938" t="19281"/>
          <a:stretch/>
        </p:blipFill>
        <p:spPr>
          <a:xfrm>
            <a:off x="3223850" y="1755675"/>
            <a:ext cx="5601577" cy="2636476"/>
          </a:xfrm>
          <a:prstGeom prst="rect">
            <a:avLst/>
          </a:prstGeom>
          <a:noFill/>
          <a:ln>
            <a:noFill/>
          </a:ln>
        </p:spPr>
      </p:pic>
      <p:pic>
        <p:nvPicPr>
          <p:cNvPr id="165" name="Google Shape;165;p23"/>
          <p:cNvPicPr preferRelativeResize="0"/>
          <p:nvPr/>
        </p:nvPicPr>
        <p:blipFill rotWithShape="1">
          <a:blip r:embed="rId3">
            <a:alphaModFix/>
          </a:blip>
          <a:srcRect b="53487" l="59109" r="10265" t="21714"/>
          <a:stretch/>
        </p:blipFill>
        <p:spPr>
          <a:xfrm>
            <a:off x="2789200" y="1248975"/>
            <a:ext cx="2872899" cy="1516925"/>
          </a:xfrm>
          <a:prstGeom prst="rect">
            <a:avLst/>
          </a:prstGeom>
          <a:noFill/>
          <a:ln>
            <a:noFill/>
          </a:ln>
        </p:spPr>
      </p:pic>
      <p:pic>
        <p:nvPicPr>
          <p:cNvPr id="166" name="Google Shape;166;p23"/>
          <p:cNvPicPr preferRelativeResize="0"/>
          <p:nvPr/>
        </p:nvPicPr>
        <p:blipFill>
          <a:blip r:embed="rId4">
            <a:alphaModFix/>
          </a:blip>
          <a:stretch>
            <a:fillRect/>
          </a:stretch>
        </p:blipFill>
        <p:spPr>
          <a:xfrm>
            <a:off x="285875" y="1248979"/>
            <a:ext cx="2394045" cy="1593651"/>
          </a:xfrm>
          <a:prstGeom prst="rect">
            <a:avLst/>
          </a:prstGeom>
          <a:noFill/>
          <a:ln>
            <a:noFill/>
          </a:ln>
        </p:spPr>
      </p:pic>
      <p:pic>
        <p:nvPicPr>
          <p:cNvPr id="167" name="Google Shape;167;p23"/>
          <p:cNvPicPr preferRelativeResize="0"/>
          <p:nvPr/>
        </p:nvPicPr>
        <p:blipFill>
          <a:blip r:embed="rId5">
            <a:alphaModFix/>
          </a:blip>
          <a:stretch>
            <a:fillRect/>
          </a:stretch>
        </p:blipFill>
        <p:spPr>
          <a:xfrm>
            <a:off x="285875" y="2889230"/>
            <a:ext cx="1665793" cy="1665793"/>
          </a:xfrm>
          <a:prstGeom prst="rect">
            <a:avLst/>
          </a:prstGeom>
          <a:noFill/>
          <a:ln>
            <a:noFill/>
          </a:ln>
        </p:spPr>
      </p:pic>
      <p:pic>
        <p:nvPicPr>
          <p:cNvPr id="168" name="Google Shape;168;p23"/>
          <p:cNvPicPr preferRelativeResize="0"/>
          <p:nvPr/>
        </p:nvPicPr>
        <p:blipFill rotWithShape="1">
          <a:blip r:embed="rId6">
            <a:alphaModFix/>
          </a:blip>
          <a:srcRect b="0" l="16247" r="0" t="7978"/>
          <a:stretch/>
        </p:blipFill>
        <p:spPr>
          <a:xfrm>
            <a:off x="2014575" y="2889224"/>
            <a:ext cx="1497828" cy="1665802"/>
          </a:xfrm>
          <a:prstGeom prst="rect">
            <a:avLst/>
          </a:prstGeom>
          <a:noFill/>
          <a:ln>
            <a:noFill/>
          </a:ln>
        </p:spPr>
      </p:pic>
      <p:sp>
        <p:nvSpPr>
          <p:cNvPr id="169" name="Google Shape;169;p23"/>
          <p:cNvSpPr/>
          <p:nvPr/>
        </p:nvSpPr>
        <p:spPr>
          <a:xfrm>
            <a:off x="6717725" y="1609400"/>
            <a:ext cx="1952100" cy="1156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0" name="Google Shape;170;p23"/>
          <p:cNvPicPr preferRelativeResize="0"/>
          <p:nvPr/>
        </p:nvPicPr>
        <p:blipFill rotWithShape="1">
          <a:blip r:embed="rId7">
            <a:alphaModFix/>
          </a:blip>
          <a:srcRect b="0" l="0" r="14170" t="0"/>
          <a:stretch/>
        </p:blipFill>
        <p:spPr>
          <a:xfrm>
            <a:off x="6507125" y="411025"/>
            <a:ext cx="2563447" cy="1991175"/>
          </a:xfrm>
          <a:prstGeom prst="rect">
            <a:avLst/>
          </a:prstGeom>
          <a:noFill/>
          <a:ln>
            <a:noFill/>
          </a:ln>
        </p:spPr>
      </p:pic>
      <p:pic>
        <p:nvPicPr>
          <p:cNvPr id="171" name="Google Shape;171;p23"/>
          <p:cNvPicPr preferRelativeResize="0"/>
          <p:nvPr/>
        </p:nvPicPr>
        <p:blipFill rotWithShape="1">
          <a:blip r:embed="rId8">
            <a:alphaModFix/>
          </a:blip>
          <a:srcRect b="0" l="12075" r="11693" t="0"/>
          <a:stretch/>
        </p:blipFill>
        <p:spPr>
          <a:xfrm>
            <a:off x="4950150" y="405850"/>
            <a:ext cx="1497826" cy="130966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4"/>
          <p:cNvSpPr txBox="1"/>
          <p:nvPr/>
        </p:nvSpPr>
        <p:spPr>
          <a:xfrm>
            <a:off x="152400" y="4056550"/>
            <a:ext cx="7143000" cy="1374900"/>
          </a:xfrm>
          <a:prstGeom prst="rect">
            <a:avLst/>
          </a:prstGeom>
          <a:noFill/>
          <a:ln>
            <a:noFill/>
          </a:ln>
        </p:spPr>
        <p:txBody>
          <a:bodyPr anchorCtr="0" anchor="ctr" bIns="137150" lIns="137150" spcFirstLastPara="1" rIns="137150" wrap="square" tIns="137150">
            <a:noAutofit/>
          </a:bodyPr>
          <a:lstStyle/>
          <a:p>
            <a:pPr indent="0" lvl="0" marL="0" marR="0" rtl="0" algn="l">
              <a:lnSpc>
                <a:spcPct val="90000"/>
              </a:lnSpc>
              <a:spcBef>
                <a:spcPts val="0"/>
              </a:spcBef>
              <a:spcAft>
                <a:spcPts val="0"/>
              </a:spcAft>
              <a:buClr>
                <a:schemeClr val="lt1"/>
              </a:buClr>
              <a:buSzPts val="3000"/>
              <a:buFont typeface="Open Sans"/>
              <a:buNone/>
            </a:pPr>
            <a:r>
              <a:rPr b="1" lang="en" sz="2300">
                <a:solidFill>
                  <a:schemeClr val="lt1"/>
                </a:solidFill>
                <a:latin typeface="Open Sans"/>
                <a:ea typeface="Open Sans"/>
                <a:cs typeface="Open Sans"/>
                <a:sym typeface="Open Sans"/>
              </a:rPr>
              <a:t>The industry’s first and only mobile app for ensuring lasting water projects</a:t>
            </a:r>
            <a:endParaRPr b="1" sz="2300">
              <a:solidFill>
                <a:schemeClr val="lt1"/>
              </a:solidFill>
              <a:latin typeface="Open Sans"/>
              <a:ea typeface="Open Sans"/>
              <a:cs typeface="Open Sans"/>
              <a:sym typeface="Open Sans"/>
            </a:endParaRPr>
          </a:p>
          <a:p>
            <a:pPr indent="0" lvl="0" marL="0" marR="0" rtl="0" algn="l">
              <a:lnSpc>
                <a:spcPct val="90000"/>
              </a:lnSpc>
              <a:spcBef>
                <a:spcPts val="0"/>
              </a:spcBef>
              <a:spcAft>
                <a:spcPts val="0"/>
              </a:spcAft>
              <a:buClr>
                <a:schemeClr val="lt1"/>
              </a:buClr>
              <a:buSzPts val="3000"/>
              <a:buFont typeface="Open Sans"/>
              <a:buNone/>
            </a:pPr>
            <a:r>
              <a:t/>
            </a:r>
            <a:endParaRPr b="1" sz="2600">
              <a:solidFill>
                <a:schemeClr val="lt1"/>
              </a:solidFill>
              <a:latin typeface="Open Sans"/>
              <a:ea typeface="Open Sans"/>
              <a:cs typeface="Open Sans"/>
              <a:sym typeface="Open Sans"/>
            </a:endParaRPr>
          </a:p>
        </p:txBody>
      </p:sp>
      <p:pic>
        <p:nvPicPr>
          <p:cNvPr id="178" name="Google Shape;178;p24"/>
          <p:cNvPicPr preferRelativeResize="0"/>
          <p:nvPr/>
        </p:nvPicPr>
        <p:blipFill rotWithShape="1">
          <a:blip r:embed="rId3">
            <a:alphaModFix/>
          </a:blip>
          <a:srcRect b="0" l="0" r="0" t="0"/>
          <a:stretch/>
        </p:blipFill>
        <p:spPr>
          <a:xfrm>
            <a:off x="5580874" y="1390650"/>
            <a:ext cx="4243627" cy="3752851"/>
          </a:xfrm>
          <a:prstGeom prst="rect">
            <a:avLst/>
          </a:prstGeom>
          <a:noFill/>
          <a:ln>
            <a:noFill/>
          </a:ln>
        </p:spPr>
      </p:pic>
      <p:pic>
        <p:nvPicPr>
          <p:cNvPr id="179" name="Google Shape;179;p24"/>
          <p:cNvPicPr preferRelativeResize="0"/>
          <p:nvPr/>
        </p:nvPicPr>
        <p:blipFill rotWithShape="1">
          <a:blip r:embed="rId4">
            <a:alphaModFix/>
          </a:blip>
          <a:srcRect b="0" l="0" r="0" t="0"/>
          <a:stretch/>
        </p:blipFill>
        <p:spPr>
          <a:xfrm>
            <a:off x="0" y="1122209"/>
            <a:ext cx="5191126" cy="2899082"/>
          </a:xfrm>
          <a:prstGeom prst="rect">
            <a:avLst/>
          </a:prstGeom>
          <a:noFill/>
          <a:ln>
            <a:noFill/>
          </a:ln>
        </p:spPr>
      </p:pic>
      <p:pic>
        <p:nvPicPr>
          <p:cNvPr id="180" name="Google Shape;180;p24"/>
          <p:cNvPicPr preferRelativeResize="0"/>
          <p:nvPr/>
        </p:nvPicPr>
        <p:blipFill rotWithShape="1">
          <a:blip r:embed="rId5">
            <a:alphaModFix/>
          </a:blip>
          <a:srcRect b="0" l="0" r="0" t="0"/>
          <a:stretch/>
        </p:blipFill>
        <p:spPr>
          <a:xfrm>
            <a:off x="741724" y="1260475"/>
            <a:ext cx="3782506" cy="2445928"/>
          </a:xfrm>
          <a:prstGeom prst="rect">
            <a:avLst/>
          </a:prstGeom>
          <a:noFill/>
          <a:ln>
            <a:noFill/>
          </a:ln>
        </p:spPr>
      </p:pic>
      <p:pic>
        <p:nvPicPr>
          <p:cNvPr id="181" name="Google Shape;181;p24"/>
          <p:cNvPicPr preferRelativeResize="0"/>
          <p:nvPr/>
        </p:nvPicPr>
        <p:blipFill rotWithShape="1">
          <a:blip r:embed="rId6">
            <a:alphaModFix/>
          </a:blip>
          <a:srcRect b="0" l="0" r="0" t="0"/>
          <a:stretch/>
        </p:blipFill>
        <p:spPr>
          <a:xfrm>
            <a:off x="7009825" y="0"/>
            <a:ext cx="2134175" cy="1477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3669"/>
        </a:solidFill>
      </p:bgPr>
    </p:bg>
    <p:spTree>
      <p:nvGrpSpPr>
        <p:cNvPr id="185" name="Shape 185"/>
        <p:cNvGrpSpPr/>
        <p:nvPr/>
      </p:nvGrpSpPr>
      <p:grpSpPr>
        <a:xfrm>
          <a:off x="0" y="0"/>
          <a:ext cx="0" cy="0"/>
          <a:chOff x="0" y="0"/>
          <a:chExt cx="0" cy="0"/>
        </a:xfrm>
      </p:grpSpPr>
      <p:sp>
        <p:nvSpPr>
          <p:cNvPr id="186" name="Google Shape;186;p25"/>
          <p:cNvSpPr txBox="1"/>
          <p:nvPr>
            <p:ph type="title"/>
          </p:nvPr>
        </p:nvSpPr>
        <p:spPr>
          <a:xfrm>
            <a:off x="112050" y="182425"/>
            <a:ext cx="8557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9AEFED"/>
                </a:solidFill>
                <a:latin typeface="Open Sans ExtraBold"/>
                <a:ea typeface="Open Sans ExtraBold"/>
                <a:cs typeface="Open Sans ExtraBold"/>
                <a:sym typeface="Open Sans ExtraBold"/>
              </a:rPr>
              <a:t> THE WELL BEYOND APP</a:t>
            </a:r>
            <a:endParaRPr>
              <a:solidFill>
                <a:srgbClr val="9AEFED"/>
              </a:solidFill>
              <a:latin typeface="Open Sans ExtraBold"/>
              <a:ea typeface="Open Sans ExtraBold"/>
              <a:cs typeface="Open Sans ExtraBold"/>
              <a:sym typeface="Open Sans ExtraBold"/>
            </a:endParaRPr>
          </a:p>
        </p:txBody>
      </p:sp>
      <p:cxnSp>
        <p:nvCxnSpPr>
          <p:cNvPr id="187" name="Google Shape;187;p25"/>
          <p:cNvCxnSpPr>
            <a:endCxn id="186" idx="2"/>
          </p:cNvCxnSpPr>
          <p:nvPr/>
        </p:nvCxnSpPr>
        <p:spPr>
          <a:xfrm>
            <a:off x="285750" y="748225"/>
            <a:ext cx="4105200" cy="6900"/>
          </a:xfrm>
          <a:prstGeom prst="straightConnector1">
            <a:avLst/>
          </a:prstGeom>
          <a:noFill/>
          <a:ln cap="flat" cmpd="sng" w="76200">
            <a:solidFill>
              <a:srgbClr val="FFFFFF"/>
            </a:solidFill>
            <a:prstDash val="solid"/>
            <a:round/>
            <a:headEnd len="med" w="med" type="none"/>
            <a:tailEnd len="med" w="med" type="none"/>
          </a:ln>
        </p:spPr>
      </p:cxnSp>
      <p:sp>
        <p:nvSpPr>
          <p:cNvPr id="188" name="Google Shape;188;p25"/>
          <p:cNvSpPr txBox="1"/>
          <p:nvPr>
            <p:ph idx="1" type="body"/>
          </p:nvPr>
        </p:nvSpPr>
        <p:spPr>
          <a:xfrm>
            <a:off x="4611825" y="1108727"/>
            <a:ext cx="4296300" cy="3031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sz="2600">
                <a:solidFill>
                  <a:schemeClr val="lt1"/>
                </a:solidFill>
                <a:latin typeface="Open Sans"/>
                <a:ea typeface="Open Sans"/>
                <a:cs typeface="Open Sans"/>
                <a:sym typeface="Open Sans"/>
              </a:rPr>
              <a:t>Helping our partner communities access the tools they need to </a:t>
            </a:r>
            <a:r>
              <a:rPr b="1" lang="en" sz="2600">
                <a:solidFill>
                  <a:srgbClr val="9AEFED"/>
                </a:solidFill>
                <a:latin typeface="Open Sans"/>
                <a:ea typeface="Open Sans"/>
                <a:cs typeface="Open Sans"/>
                <a:sym typeface="Open Sans"/>
              </a:rPr>
              <a:t>diagnose issues and maintain their water systems</a:t>
            </a:r>
            <a:endParaRPr sz="2600">
              <a:solidFill>
                <a:srgbClr val="9AEFED"/>
              </a:solidFill>
              <a:latin typeface="Open Sans"/>
              <a:ea typeface="Open Sans"/>
              <a:cs typeface="Open Sans"/>
              <a:sym typeface="Open Sans"/>
            </a:endParaRPr>
          </a:p>
        </p:txBody>
      </p:sp>
      <p:pic>
        <p:nvPicPr>
          <p:cNvPr id="189" name="Google Shape;189;p25"/>
          <p:cNvPicPr preferRelativeResize="0"/>
          <p:nvPr/>
        </p:nvPicPr>
        <p:blipFill>
          <a:blip r:embed="rId3">
            <a:alphaModFix/>
          </a:blip>
          <a:stretch>
            <a:fillRect/>
          </a:stretch>
        </p:blipFill>
        <p:spPr>
          <a:xfrm>
            <a:off x="285750" y="1017175"/>
            <a:ext cx="3709775" cy="2473175"/>
          </a:xfrm>
          <a:prstGeom prst="rect">
            <a:avLst/>
          </a:prstGeom>
          <a:noFill/>
          <a:ln>
            <a:noFill/>
          </a:ln>
        </p:spPr>
      </p:pic>
      <p:pic>
        <p:nvPicPr>
          <p:cNvPr id="190" name="Google Shape;190;p25"/>
          <p:cNvPicPr preferRelativeResize="0"/>
          <p:nvPr/>
        </p:nvPicPr>
        <p:blipFill>
          <a:blip r:embed="rId4">
            <a:alphaModFix/>
          </a:blip>
          <a:stretch>
            <a:fillRect/>
          </a:stretch>
        </p:blipFill>
        <p:spPr>
          <a:xfrm>
            <a:off x="3257077" y="2253171"/>
            <a:ext cx="1053375" cy="2114624"/>
          </a:xfrm>
          <a:prstGeom prst="rect">
            <a:avLst/>
          </a:prstGeom>
          <a:noFill/>
          <a:ln>
            <a:noFill/>
          </a:ln>
        </p:spPr>
      </p:pic>
      <p:pic>
        <p:nvPicPr>
          <p:cNvPr id="191" name="Google Shape;191;p25"/>
          <p:cNvPicPr preferRelativeResize="0"/>
          <p:nvPr/>
        </p:nvPicPr>
        <p:blipFill>
          <a:blip r:embed="rId5">
            <a:alphaModFix/>
          </a:blip>
          <a:stretch>
            <a:fillRect/>
          </a:stretch>
        </p:blipFill>
        <p:spPr>
          <a:xfrm>
            <a:off x="112052" y="2835927"/>
            <a:ext cx="1244651" cy="1531873"/>
          </a:xfrm>
          <a:prstGeom prst="rect">
            <a:avLst/>
          </a:prstGeom>
          <a:noFill/>
          <a:ln>
            <a:noFill/>
          </a:ln>
        </p:spPr>
      </p:pic>
      <p:pic>
        <p:nvPicPr>
          <p:cNvPr id="192" name="Google Shape;192;p25"/>
          <p:cNvPicPr preferRelativeResize="0"/>
          <p:nvPr/>
        </p:nvPicPr>
        <p:blipFill>
          <a:blip r:embed="rId6">
            <a:alphaModFix/>
          </a:blip>
          <a:stretch>
            <a:fillRect/>
          </a:stretch>
        </p:blipFill>
        <p:spPr>
          <a:xfrm>
            <a:off x="0" y="4424746"/>
            <a:ext cx="9144001" cy="302030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26" title="Well Aware_Mission Video 2022_FINAL VERSION.mp4">
            <a:hlinkClick r:id="rId3"/>
          </p:cNvPr>
          <p:cNvPicPr preferRelativeResize="0"/>
          <p:nvPr/>
        </p:nvPicPr>
        <p:blipFill>
          <a:blip r:embed="rId4">
            <a:alphaModFix/>
          </a:blip>
          <a:stretch>
            <a:fillRect/>
          </a:stretch>
        </p:blipFill>
        <p:spPr>
          <a:xfrm>
            <a:off x="1353125" y="157588"/>
            <a:ext cx="6437750" cy="4828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3669"/>
        </a:solidFill>
      </p:bgPr>
    </p:bg>
    <p:spTree>
      <p:nvGrpSpPr>
        <p:cNvPr id="201" name="Shape 201"/>
        <p:cNvGrpSpPr/>
        <p:nvPr/>
      </p:nvGrpSpPr>
      <p:grpSpPr>
        <a:xfrm>
          <a:off x="0" y="0"/>
          <a:ext cx="0" cy="0"/>
          <a:chOff x="0" y="0"/>
          <a:chExt cx="0" cy="0"/>
        </a:xfrm>
      </p:grpSpPr>
      <p:pic>
        <p:nvPicPr>
          <p:cNvPr id="202" name="Google Shape;202;p27"/>
          <p:cNvPicPr preferRelativeResize="0"/>
          <p:nvPr/>
        </p:nvPicPr>
        <p:blipFill rotWithShape="1">
          <a:blip r:embed="rId3">
            <a:alphaModFix/>
          </a:blip>
          <a:srcRect b="0" l="0" r="0" t="0"/>
          <a:stretch/>
        </p:blipFill>
        <p:spPr>
          <a:xfrm>
            <a:off x="-102200" y="4557770"/>
            <a:ext cx="9143998" cy="3030211"/>
          </a:xfrm>
          <a:prstGeom prst="rect">
            <a:avLst/>
          </a:prstGeom>
          <a:noFill/>
          <a:ln>
            <a:noFill/>
          </a:ln>
        </p:spPr>
      </p:pic>
      <p:pic>
        <p:nvPicPr>
          <p:cNvPr id="203" name="Google Shape;203;p27"/>
          <p:cNvPicPr preferRelativeResize="0"/>
          <p:nvPr/>
        </p:nvPicPr>
        <p:blipFill rotWithShape="1">
          <a:blip r:embed="rId3">
            <a:alphaModFix/>
          </a:blip>
          <a:srcRect b="0" l="0" r="0" t="0"/>
          <a:stretch/>
        </p:blipFill>
        <p:spPr>
          <a:xfrm>
            <a:off x="9022775" y="4539295"/>
            <a:ext cx="9143998" cy="3030211"/>
          </a:xfrm>
          <a:prstGeom prst="rect">
            <a:avLst/>
          </a:prstGeom>
          <a:noFill/>
          <a:ln>
            <a:noFill/>
          </a:ln>
        </p:spPr>
      </p:pic>
      <p:sp>
        <p:nvSpPr>
          <p:cNvPr id="204" name="Google Shape;204;p27"/>
          <p:cNvSpPr txBox="1"/>
          <p:nvPr>
            <p:ph type="title"/>
          </p:nvPr>
        </p:nvSpPr>
        <p:spPr>
          <a:xfrm>
            <a:off x="149344" y="258619"/>
            <a:ext cx="83733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lt1"/>
              </a:buClr>
              <a:buSzPts val="2100"/>
              <a:buFont typeface="Open Sans ExtraBold"/>
              <a:buNone/>
            </a:pPr>
            <a:r>
              <a:rPr lang="en">
                <a:solidFill>
                  <a:srgbClr val="9AEFED"/>
                </a:solidFill>
                <a:latin typeface="Open Sans ExtraBold"/>
                <a:ea typeface="Open Sans ExtraBold"/>
                <a:cs typeface="Open Sans ExtraBold"/>
                <a:sym typeface="Open Sans ExtraBold"/>
              </a:rPr>
              <a:t>AWARDS &amp; RECOGNITION</a:t>
            </a:r>
            <a:endParaRPr>
              <a:solidFill>
                <a:srgbClr val="9AEFED"/>
              </a:solidFill>
              <a:latin typeface="Open Sans ExtraBold"/>
              <a:ea typeface="Open Sans ExtraBold"/>
              <a:cs typeface="Open Sans ExtraBold"/>
              <a:sym typeface="Open Sans ExtraBold"/>
            </a:endParaRPr>
          </a:p>
        </p:txBody>
      </p:sp>
      <p:cxnSp>
        <p:nvCxnSpPr>
          <p:cNvPr id="205" name="Google Shape;205;p27"/>
          <p:cNvCxnSpPr/>
          <p:nvPr/>
        </p:nvCxnSpPr>
        <p:spPr>
          <a:xfrm flipH="1" rot="10800000">
            <a:off x="-32250" y="822025"/>
            <a:ext cx="4920300" cy="2400"/>
          </a:xfrm>
          <a:prstGeom prst="straightConnector1">
            <a:avLst/>
          </a:prstGeom>
          <a:noFill/>
          <a:ln cap="flat" cmpd="sng" w="76200">
            <a:solidFill>
              <a:srgbClr val="FFFFFF"/>
            </a:solidFill>
            <a:prstDash val="solid"/>
            <a:round/>
            <a:headEnd len="med" w="med" type="none"/>
            <a:tailEnd len="med" w="med" type="none"/>
          </a:ln>
        </p:spPr>
      </p:cxnSp>
      <p:pic>
        <p:nvPicPr>
          <p:cNvPr id="206" name="Google Shape;206;p27"/>
          <p:cNvPicPr preferRelativeResize="0"/>
          <p:nvPr/>
        </p:nvPicPr>
        <p:blipFill>
          <a:blip r:embed="rId4">
            <a:alphaModFix/>
          </a:blip>
          <a:stretch>
            <a:fillRect/>
          </a:stretch>
        </p:blipFill>
        <p:spPr>
          <a:xfrm>
            <a:off x="152400" y="983719"/>
            <a:ext cx="8839204" cy="295215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3669"/>
        </a:solidFill>
      </p:bgPr>
    </p:bg>
    <p:spTree>
      <p:nvGrpSpPr>
        <p:cNvPr id="210" name="Shape 210"/>
        <p:cNvGrpSpPr/>
        <p:nvPr/>
      </p:nvGrpSpPr>
      <p:grpSpPr>
        <a:xfrm>
          <a:off x="0" y="0"/>
          <a:ext cx="0" cy="0"/>
          <a:chOff x="0" y="0"/>
          <a:chExt cx="0" cy="0"/>
        </a:xfrm>
      </p:grpSpPr>
      <p:pic>
        <p:nvPicPr>
          <p:cNvPr id="211" name="Google Shape;211;p28"/>
          <p:cNvPicPr preferRelativeResize="0"/>
          <p:nvPr/>
        </p:nvPicPr>
        <p:blipFill rotWithShape="1">
          <a:blip r:embed="rId3">
            <a:alphaModFix/>
          </a:blip>
          <a:srcRect b="0" l="0" r="0" t="0"/>
          <a:stretch/>
        </p:blipFill>
        <p:spPr>
          <a:xfrm>
            <a:off x="-102200" y="4557770"/>
            <a:ext cx="9143998" cy="3030211"/>
          </a:xfrm>
          <a:prstGeom prst="rect">
            <a:avLst/>
          </a:prstGeom>
          <a:noFill/>
          <a:ln>
            <a:noFill/>
          </a:ln>
        </p:spPr>
      </p:pic>
      <p:pic>
        <p:nvPicPr>
          <p:cNvPr id="212" name="Google Shape;212;p28"/>
          <p:cNvPicPr preferRelativeResize="0"/>
          <p:nvPr/>
        </p:nvPicPr>
        <p:blipFill rotWithShape="1">
          <a:blip r:embed="rId3">
            <a:alphaModFix/>
          </a:blip>
          <a:srcRect b="0" l="0" r="0" t="0"/>
          <a:stretch/>
        </p:blipFill>
        <p:spPr>
          <a:xfrm>
            <a:off x="9022775" y="4539295"/>
            <a:ext cx="9143998" cy="3030211"/>
          </a:xfrm>
          <a:prstGeom prst="rect">
            <a:avLst/>
          </a:prstGeom>
          <a:noFill/>
          <a:ln>
            <a:noFill/>
          </a:ln>
        </p:spPr>
      </p:pic>
      <p:sp>
        <p:nvSpPr>
          <p:cNvPr id="213" name="Google Shape;213;p28"/>
          <p:cNvSpPr txBox="1"/>
          <p:nvPr>
            <p:ph type="title"/>
          </p:nvPr>
        </p:nvSpPr>
        <p:spPr>
          <a:xfrm>
            <a:off x="149344" y="106219"/>
            <a:ext cx="8373300" cy="572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lt1"/>
              </a:buClr>
              <a:buSzPts val="2100"/>
              <a:buFont typeface="Open Sans ExtraBold"/>
              <a:buNone/>
            </a:pPr>
            <a:r>
              <a:rPr lang="en">
                <a:solidFill>
                  <a:srgbClr val="9AEFED"/>
                </a:solidFill>
                <a:latin typeface="Open Sans ExtraBold"/>
                <a:ea typeface="Open Sans ExtraBold"/>
                <a:cs typeface="Open Sans ExtraBold"/>
                <a:sym typeface="Open Sans ExtraBold"/>
              </a:rPr>
              <a:t>FEATURES &amp; THOUGHT LEADERSHIP</a:t>
            </a:r>
            <a:endParaRPr>
              <a:solidFill>
                <a:srgbClr val="9AEFED"/>
              </a:solidFill>
              <a:latin typeface="Open Sans ExtraBold"/>
              <a:ea typeface="Open Sans ExtraBold"/>
              <a:cs typeface="Open Sans ExtraBold"/>
              <a:sym typeface="Open Sans ExtraBold"/>
            </a:endParaRPr>
          </a:p>
        </p:txBody>
      </p:sp>
      <p:cxnSp>
        <p:nvCxnSpPr>
          <p:cNvPr id="214" name="Google Shape;214;p28"/>
          <p:cNvCxnSpPr/>
          <p:nvPr/>
        </p:nvCxnSpPr>
        <p:spPr>
          <a:xfrm flipH="1" rot="10800000">
            <a:off x="-32250" y="669625"/>
            <a:ext cx="4920300" cy="2400"/>
          </a:xfrm>
          <a:prstGeom prst="straightConnector1">
            <a:avLst/>
          </a:prstGeom>
          <a:noFill/>
          <a:ln cap="flat" cmpd="sng" w="76200">
            <a:solidFill>
              <a:srgbClr val="FFFFFF"/>
            </a:solidFill>
            <a:prstDash val="solid"/>
            <a:round/>
            <a:headEnd len="med" w="med" type="none"/>
            <a:tailEnd len="med" w="med" type="none"/>
          </a:ln>
        </p:spPr>
      </p:cxnSp>
      <p:pic>
        <p:nvPicPr>
          <p:cNvPr id="215" name="Google Shape;215;p28"/>
          <p:cNvPicPr preferRelativeResize="0"/>
          <p:nvPr/>
        </p:nvPicPr>
        <p:blipFill>
          <a:blip r:embed="rId4">
            <a:alphaModFix/>
          </a:blip>
          <a:stretch>
            <a:fillRect/>
          </a:stretch>
        </p:blipFill>
        <p:spPr>
          <a:xfrm>
            <a:off x="310800" y="831325"/>
            <a:ext cx="2128476" cy="1641051"/>
          </a:xfrm>
          <a:prstGeom prst="rect">
            <a:avLst/>
          </a:prstGeom>
          <a:noFill/>
          <a:ln>
            <a:noFill/>
          </a:ln>
        </p:spPr>
      </p:pic>
      <p:pic>
        <p:nvPicPr>
          <p:cNvPr id="216" name="Google Shape;216;p28"/>
          <p:cNvPicPr preferRelativeResize="0"/>
          <p:nvPr/>
        </p:nvPicPr>
        <p:blipFill>
          <a:blip r:embed="rId5">
            <a:alphaModFix/>
          </a:blip>
          <a:stretch>
            <a:fillRect/>
          </a:stretch>
        </p:blipFill>
        <p:spPr>
          <a:xfrm>
            <a:off x="2602622" y="831325"/>
            <a:ext cx="1127404" cy="1641049"/>
          </a:xfrm>
          <a:prstGeom prst="rect">
            <a:avLst/>
          </a:prstGeom>
          <a:noFill/>
          <a:ln>
            <a:noFill/>
          </a:ln>
        </p:spPr>
      </p:pic>
      <p:pic>
        <p:nvPicPr>
          <p:cNvPr id="217" name="Google Shape;217;p28"/>
          <p:cNvPicPr preferRelativeResize="0"/>
          <p:nvPr/>
        </p:nvPicPr>
        <p:blipFill>
          <a:blip r:embed="rId6">
            <a:alphaModFix/>
          </a:blip>
          <a:stretch>
            <a:fillRect/>
          </a:stretch>
        </p:blipFill>
        <p:spPr>
          <a:xfrm>
            <a:off x="3893375" y="831324"/>
            <a:ext cx="2907320" cy="1641049"/>
          </a:xfrm>
          <a:prstGeom prst="rect">
            <a:avLst/>
          </a:prstGeom>
          <a:noFill/>
          <a:ln>
            <a:noFill/>
          </a:ln>
        </p:spPr>
      </p:pic>
      <p:pic>
        <p:nvPicPr>
          <p:cNvPr id="218" name="Google Shape;218;p28"/>
          <p:cNvPicPr preferRelativeResize="0"/>
          <p:nvPr/>
        </p:nvPicPr>
        <p:blipFill>
          <a:blip r:embed="rId7">
            <a:alphaModFix/>
          </a:blip>
          <a:stretch>
            <a:fillRect/>
          </a:stretch>
        </p:blipFill>
        <p:spPr>
          <a:xfrm>
            <a:off x="1752925" y="2571750"/>
            <a:ext cx="1221650" cy="1812699"/>
          </a:xfrm>
          <a:prstGeom prst="rect">
            <a:avLst/>
          </a:prstGeom>
          <a:noFill/>
          <a:ln>
            <a:noFill/>
          </a:ln>
        </p:spPr>
      </p:pic>
      <p:pic>
        <p:nvPicPr>
          <p:cNvPr id="219" name="Google Shape;219;p28"/>
          <p:cNvPicPr preferRelativeResize="0"/>
          <p:nvPr/>
        </p:nvPicPr>
        <p:blipFill>
          <a:blip r:embed="rId8">
            <a:alphaModFix/>
          </a:blip>
          <a:stretch>
            <a:fillRect/>
          </a:stretch>
        </p:blipFill>
        <p:spPr>
          <a:xfrm>
            <a:off x="3128000" y="2571750"/>
            <a:ext cx="1127400" cy="1812689"/>
          </a:xfrm>
          <a:prstGeom prst="rect">
            <a:avLst/>
          </a:prstGeom>
          <a:noFill/>
          <a:ln>
            <a:noFill/>
          </a:ln>
        </p:spPr>
      </p:pic>
      <p:pic>
        <p:nvPicPr>
          <p:cNvPr id="220" name="Google Shape;220;p28"/>
          <p:cNvPicPr preferRelativeResize="0"/>
          <p:nvPr/>
        </p:nvPicPr>
        <p:blipFill>
          <a:blip r:embed="rId9">
            <a:alphaModFix/>
          </a:blip>
          <a:stretch>
            <a:fillRect/>
          </a:stretch>
        </p:blipFill>
        <p:spPr>
          <a:xfrm>
            <a:off x="4408825" y="2571750"/>
            <a:ext cx="2391881" cy="1812700"/>
          </a:xfrm>
          <a:prstGeom prst="rect">
            <a:avLst/>
          </a:prstGeom>
          <a:noFill/>
          <a:ln>
            <a:noFill/>
          </a:ln>
        </p:spPr>
      </p:pic>
      <p:pic>
        <p:nvPicPr>
          <p:cNvPr id="221" name="Google Shape;221;p28"/>
          <p:cNvPicPr preferRelativeResize="0"/>
          <p:nvPr/>
        </p:nvPicPr>
        <p:blipFill>
          <a:blip r:embed="rId10">
            <a:alphaModFix/>
          </a:blip>
          <a:stretch>
            <a:fillRect/>
          </a:stretch>
        </p:blipFill>
        <p:spPr>
          <a:xfrm>
            <a:off x="6922325" y="831325"/>
            <a:ext cx="1893975" cy="4082774"/>
          </a:xfrm>
          <a:prstGeom prst="rect">
            <a:avLst/>
          </a:prstGeom>
          <a:noFill/>
          <a:ln>
            <a:noFill/>
          </a:ln>
        </p:spPr>
      </p:pic>
      <p:pic>
        <p:nvPicPr>
          <p:cNvPr id="222" name="Google Shape;222;p28"/>
          <p:cNvPicPr preferRelativeResize="0"/>
          <p:nvPr/>
        </p:nvPicPr>
        <p:blipFill>
          <a:blip r:embed="rId11">
            <a:alphaModFix/>
          </a:blip>
          <a:stretch>
            <a:fillRect/>
          </a:stretch>
        </p:blipFill>
        <p:spPr>
          <a:xfrm>
            <a:off x="535600" y="2571750"/>
            <a:ext cx="1063895" cy="18127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BCEA"/>
        </a:solidFill>
      </p:bgPr>
    </p:bg>
    <p:spTree>
      <p:nvGrpSpPr>
        <p:cNvPr id="226" name="Shape 226"/>
        <p:cNvGrpSpPr/>
        <p:nvPr/>
      </p:nvGrpSpPr>
      <p:grpSpPr>
        <a:xfrm>
          <a:off x="0" y="0"/>
          <a:ext cx="0" cy="0"/>
          <a:chOff x="0" y="0"/>
          <a:chExt cx="0" cy="0"/>
        </a:xfrm>
      </p:grpSpPr>
      <p:sp>
        <p:nvSpPr>
          <p:cNvPr id="227" name="Google Shape;227;p29"/>
          <p:cNvSpPr txBox="1"/>
          <p:nvPr>
            <p:ph type="ctrTitle"/>
          </p:nvPr>
        </p:nvSpPr>
        <p:spPr>
          <a:xfrm>
            <a:off x="311700" y="4099250"/>
            <a:ext cx="8520600" cy="798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4000" u="sng">
                <a:solidFill>
                  <a:schemeClr val="lt1"/>
                </a:solidFill>
                <a:latin typeface="Open Sans"/>
                <a:ea typeface="Open Sans"/>
                <a:cs typeface="Open Sans"/>
                <a:sym typeface="Open Sans"/>
              </a:rPr>
              <a:t>Project Highlights</a:t>
            </a:r>
            <a:endParaRPr b="1" sz="2800">
              <a:solidFill>
                <a:schemeClr val="lt1"/>
              </a:solidFill>
              <a:latin typeface="Open Sans"/>
              <a:ea typeface="Open Sans"/>
              <a:cs typeface="Open Sans"/>
              <a:sym typeface="Open Sans"/>
            </a:endParaRPr>
          </a:p>
        </p:txBody>
      </p:sp>
      <p:pic>
        <p:nvPicPr>
          <p:cNvPr id="228" name="Google Shape;228;p29"/>
          <p:cNvPicPr preferRelativeResize="0"/>
          <p:nvPr/>
        </p:nvPicPr>
        <p:blipFill>
          <a:blip r:embed="rId3">
            <a:alphaModFix/>
          </a:blip>
          <a:stretch>
            <a:fillRect/>
          </a:stretch>
        </p:blipFill>
        <p:spPr>
          <a:xfrm>
            <a:off x="3469538" y="344375"/>
            <a:ext cx="2168170" cy="3574600"/>
          </a:xfrm>
          <a:prstGeom prst="rect">
            <a:avLst/>
          </a:prstGeom>
          <a:noFill/>
          <a:ln>
            <a:noFill/>
          </a:ln>
        </p:spPr>
      </p:pic>
      <p:pic>
        <p:nvPicPr>
          <p:cNvPr id="229" name="Google Shape;229;p29"/>
          <p:cNvPicPr preferRelativeResize="0"/>
          <p:nvPr/>
        </p:nvPicPr>
        <p:blipFill>
          <a:blip r:embed="rId4">
            <a:alphaModFix/>
          </a:blip>
          <a:stretch>
            <a:fillRect/>
          </a:stretch>
        </p:blipFill>
        <p:spPr>
          <a:xfrm>
            <a:off x="3506288" y="1827591"/>
            <a:ext cx="2168177" cy="157809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3" name="Shape 233"/>
        <p:cNvGrpSpPr/>
        <p:nvPr/>
      </p:nvGrpSpPr>
      <p:grpSpPr>
        <a:xfrm>
          <a:off x="0" y="0"/>
          <a:ext cx="0" cy="0"/>
          <a:chOff x="0" y="0"/>
          <a:chExt cx="0" cy="0"/>
        </a:xfrm>
      </p:grpSpPr>
      <p:sp>
        <p:nvSpPr>
          <p:cNvPr id="234" name="Google Shape;234;p30"/>
          <p:cNvSpPr/>
          <p:nvPr/>
        </p:nvSpPr>
        <p:spPr>
          <a:xfrm>
            <a:off x="100" y="0"/>
            <a:ext cx="9144000" cy="254400"/>
          </a:xfrm>
          <a:prstGeom prst="rect">
            <a:avLst/>
          </a:prstGeom>
          <a:solidFill>
            <a:srgbClr val="26BC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6BCEA"/>
              </a:solidFill>
            </a:endParaRPr>
          </a:p>
        </p:txBody>
      </p:sp>
      <p:sp>
        <p:nvSpPr>
          <p:cNvPr id="235" name="Google Shape;235;p30"/>
          <p:cNvSpPr txBox="1"/>
          <p:nvPr>
            <p:ph type="title"/>
          </p:nvPr>
        </p:nvSpPr>
        <p:spPr>
          <a:xfrm>
            <a:off x="1378600" y="330300"/>
            <a:ext cx="6387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133669"/>
                </a:solidFill>
                <a:latin typeface="Open Sans ExtraBold"/>
                <a:ea typeface="Open Sans ExtraBold"/>
                <a:cs typeface="Open Sans ExtraBold"/>
                <a:sym typeface="Open Sans ExtraBold"/>
              </a:rPr>
              <a:t>TANGI NYUESI, KENYA</a:t>
            </a:r>
            <a:endParaRPr>
              <a:solidFill>
                <a:srgbClr val="133669"/>
              </a:solidFill>
              <a:latin typeface="Open Sans ExtraBold"/>
              <a:ea typeface="Open Sans ExtraBold"/>
              <a:cs typeface="Open Sans ExtraBold"/>
              <a:sym typeface="Open Sans ExtraBold"/>
            </a:endParaRPr>
          </a:p>
        </p:txBody>
      </p:sp>
      <p:pic>
        <p:nvPicPr>
          <p:cNvPr id="236" name="Google Shape;236;p30"/>
          <p:cNvPicPr preferRelativeResize="0"/>
          <p:nvPr/>
        </p:nvPicPr>
        <p:blipFill>
          <a:blip r:embed="rId3">
            <a:alphaModFix/>
          </a:blip>
          <a:stretch>
            <a:fillRect/>
          </a:stretch>
        </p:blipFill>
        <p:spPr>
          <a:xfrm>
            <a:off x="102" y="1192425"/>
            <a:ext cx="4593900" cy="3061852"/>
          </a:xfrm>
          <a:prstGeom prst="rect">
            <a:avLst/>
          </a:prstGeom>
          <a:noFill/>
          <a:ln>
            <a:noFill/>
          </a:ln>
        </p:spPr>
      </p:pic>
      <p:pic>
        <p:nvPicPr>
          <p:cNvPr id="237" name="Google Shape;237;p30"/>
          <p:cNvPicPr preferRelativeResize="0"/>
          <p:nvPr/>
        </p:nvPicPr>
        <p:blipFill>
          <a:blip r:embed="rId4">
            <a:alphaModFix/>
          </a:blip>
          <a:stretch>
            <a:fillRect/>
          </a:stretch>
        </p:blipFill>
        <p:spPr>
          <a:xfrm>
            <a:off x="4594000" y="1192425"/>
            <a:ext cx="4593900" cy="3061862"/>
          </a:xfrm>
          <a:prstGeom prst="rect">
            <a:avLst/>
          </a:prstGeom>
          <a:noFill/>
          <a:ln>
            <a:noFill/>
          </a:ln>
        </p:spPr>
      </p:pic>
      <p:pic>
        <p:nvPicPr>
          <p:cNvPr id="238" name="Google Shape;238;p30"/>
          <p:cNvPicPr preferRelativeResize="0"/>
          <p:nvPr/>
        </p:nvPicPr>
        <p:blipFill>
          <a:blip r:embed="rId5">
            <a:alphaModFix/>
          </a:blip>
          <a:stretch>
            <a:fillRect/>
          </a:stretch>
        </p:blipFill>
        <p:spPr>
          <a:xfrm>
            <a:off x="5854500" y="4484214"/>
            <a:ext cx="5922159" cy="1956112"/>
          </a:xfrm>
          <a:prstGeom prst="rect">
            <a:avLst/>
          </a:prstGeom>
          <a:noFill/>
          <a:ln>
            <a:noFill/>
          </a:ln>
        </p:spPr>
      </p:pic>
      <p:pic>
        <p:nvPicPr>
          <p:cNvPr id="239" name="Google Shape;239;p30"/>
          <p:cNvPicPr preferRelativeResize="0"/>
          <p:nvPr/>
        </p:nvPicPr>
        <p:blipFill>
          <a:blip r:embed="rId5">
            <a:alphaModFix/>
          </a:blip>
          <a:stretch>
            <a:fillRect/>
          </a:stretch>
        </p:blipFill>
        <p:spPr>
          <a:xfrm>
            <a:off x="-67650" y="4484214"/>
            <a:ext cx="5922159" cy="195611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3" name="Shape 243"/>
        <p:cNvGrpSpPr/>
        <p:nvPr/>
      </p:nvGrpSpPr>
      <p:grpSpPr>
        <a:xfrm>
          <a:off x="0" y="0"/>
          <a:ext cx="0" cy="0"/>
          <a:chOff x="0" y="0"/>
          <a:chExt cx="0" cy="0"/>
        </a:xfrm>
      </p:grpSpPr>
      <p:pic>
        <p:nvPicPr>
          <p:cNvPr id="244" name="Google Shape;244;p31"/>
          <p:cNvPicPr preferRelativeResize="0"/>
          <p:nvPr/>
        </p:nvPicPr>
        <p:blipFill>
          <a:blip r:embed="rId3">
            <a:alphaModFix/>
          </a:blip>
          <a:stretch>
            <a:fillRect/>
          </a:stretch>
        </p:blipFill>
        <p:spPr>
          <a:xfrm>
            <a:off x="8339753" y="4555037"/>
            <a:ext cx="682226" cy="527174"/>
          </a:xfrm>
          <a:prstGeom prst="rect">
            <a:avLst/>
          </a:prstGeom>
          <a:noFill/>
          <a:ln>
            <a:noFill/>
          </a:ln>
        </p:spPr>
      </p:pic>
      <p:pic>
        <p:nvPicPr>
          <p:cNvPr id="245" name="Google Shape;245;p31"/>
          <p:cNvPicPr preferRelativeResize="0"/>
          <p:nvPr/>
        </p:nvPicPr>
        <p:blipFill>
          <a:blip r:embed="rId4">
            <a:alphaModFix/>
          </a:blip>
          <a:stretch>
            <a:fillRect/>
          </a:stretch>
        </p:blipFill>
        <p:spPr>
          <a:xfrm>
            <a:off x="0" y="0"/>
            <a:ext cx="4245200" cy="2829026"/>
          </a:xfrm>
          <a:prstGeom prst="rect">
            <a:avLst/>
          </a:prstGeom>
          <a:noFill/>
          <a:ln>
            <a:noFill/>
          </a:ln>
        </p:spPr>
      </p:pic>
      <p:pic>
        <p:nvPicPr>
          <p:cNvPr id="246" name="Google Shape;246;p31"/>
          <p:cNvPicPr preferRelativeResize="0"/>
          <p:nvPr/>
        </p:nvPicPr>
        <p:blipFill>
          <a:blip r:embed="rId5">
            <a:alphaModFix/>
          </a:blip>
          <a:stretch>
            <a:fillRect/>
          </a:stretch>
        </p:blipFill>
        <p:spPr>
          <a:xfrm>
            <a:off x="100" y="2314055"/>
            <a:ext cx="3775068" cy="2829450"/>
          </a:xfrm>
          <a:prstGeom prst="rect">
            <a:avLst/>
          </a:prstGeom>
          <a:noFill/>
          <a:ln>
            <a:noFill/>
          </a:ln>
        </p:spPr>
      </p:pic>
      <p:pic>
        <p:nvPicPr>
          <p:cNvPr id="247" name="Google Shape;247;p31"/>
          <p:cNvPicPr preferRelativeResize="0"/>
          <p:nvPr/>
        </p:nvPicPr>
        <p:blipFill rotWithShape="1">
          <a:blip r:embed="rId6">
            <a:alphaModFix/>
          </a:blip>
          <a:srcRect b="6972" l="7644" r="1677" t="4991"/>
          <a:stretch/>
        </p:blipFill>
        <p:spPr>
          <a:xfrm>
            <a:off x="7063803" y="0"/>
            <a:ext cx="2416574" cy="3130025"/>
          </a:xfrm>
          <a:prstGeom prst="rect">
            <a:avLst/>
          </a:prstGeom>
          <a:noFill/>
          <a:ln>
            <a:noFill/>
          </a:ln>
        </p:spPr>
      </p:pic>
      <p:pic>
        <p:nvPicPr>
          <p:cNvPr id="248" name="Google Shape;248;p31"/>
          <p:cNvPicPr preferRelativeResize="0"/>
          <p:nvPr/>
        </p:nvPicPr>
        <p:blipFill rotWithShape="1">
          <a:blip r:embed="rId7">
            <a:alphaModFix/>
          </a:blip>
          <a:srcRect b="0" l="0" r="0" t="18140"/>
          <a:stretch/>
        </p:blipFill>
        <p:spPr>
          <a:xfrm>
            <a:off x="3996050" y="-67375"/>
            <a:ext cx="3215917" cy="3512428"/>
          </a:xfrm>
          <a:prstGeom prst="rect">
            <a:avLst/>
          </a:prstGeom>
          <a:noFill/>
          <a:ln>
            <a:noFill/>
          </a:ln>
        </p:spPr>
      </p:pic>
      <p:pic>
        <p:nvPicPr>
          <p:cNvPr id="249" name="Google Shape;249;p31"/>
          <p:cNvPicPr preferRelativeResize="0"/>
          <p:nvPr/>
        </p:nvPicPr>
        <p:blipFill rotWithShape="1">
          <a:blip r:embed="rId8">
            <a:alphaModFix/>
          </a:blip>
          <a:srcRect b="9926" l="11342" r="11342" t="0"/>
          <a:stretch/>
        </p:blipFill>
        <p:spPr>
          <a:xfrm>
            <a:off x="3546575" y="2633050"/>
            <a:ext cx="3232973" cy="2510450"/>
          </a:xfrm>
          <a:prstGeom prst="rect">
            <a:avLst/>
          </a:prstGeom>
          <a:noFill/>
          <a:ln>
            <a:noFill/>
          </a:ln>
        </p:spPr>
      </p:pic>
      <p:pic>
        <p:nvPicPr>
          <p:cNvPr id="250" name="Google Shape;250;p31"/>
          <p:cNvPicPr preferRelativeResize="0"/>
          <p:nvPr/>
        </p:nvPicPr>
        <p:blipFill rotWithShape="1">
          <a:blip r:embed="rId9">
            <a:alphaModFix/>
          </a:blip>
          <a:srcRect b="0" l="22120" r="3947" t="21709"/>
          <a:stretch/>
        </p:blipFill>
        <p:spPr>
          <a:xfrm>
            <a:off x="6291175" y="3130025"/>
            <a:ext cx="2852823" cy="20134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4" name="Shape 254"/>
        <p:cNvGrpSpPr/>
        <p:nvPr/>
      </p:nvGrpSpPr>
      <p:grpSpPr>
        <a:xfrm>
          <a:off x="0" y="0"/>
          <a:ext cx="0" cy="0"/>
          <a:chOff x="0" y="0"/>
          <a:chExt cx="0" cy="0"/>
        </a:xfrm>
      </p:grpSpPr>
      <p:sp>
        <p:nvSpPr>
          <p:cNvPr id="255" name="Google Shape;255;p32"/>
          <p:cNvSpPr/>
          <p:nvPr/>
        </p:nvSpPr>
        <p:spPr>
          <a:xfrm>
            <a:off x="100" y="0"/>
            <a:ext cx="9144000" cy="254400"/>
          </a:xfrm>
          <a:prstGeom prst="rect">
            <a:avLst/>
          </a:prstGeom>
          <a:solidFill>
            <a:srgbClr val="26BC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6BCEA"/>
              </a:solidFill>
            </a:endParaRPr>
          </a:p>
        </p:txBody>
      </p:sp>
      <p:sp>
        <p:nvSpPr>
          <p:cNvPr id="256" name="Google Shape;256;p32"/>
          <p:cNvSpPr txBox="1"/>
          <p:nvPr>
            <p:ph type="title"/>
          </p:nvPr>
        </p:nvSpPr>
        <p:spPr>
          <a:xfrm>
            <a:off x="1378600" y="330300"/>
            <a:ext cx="6387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133669"/>
                </a:solidFill>
                <a:latin typeface="Open Sans ExtraBold"/>
                <a:ea typeface="Open Sans ExtraBold"/>
                <a:cs typeface="Open Sans ExtraBold"/>
                <a:sym typeface="Open Sans ExtraBold"/>
              </a:rPr>
              <a:t>TANGI NYUESI, KENYA</a:t>
            </a:r>
            <a:endParaRPr>
              <a:solidFill>
                <a:srgbClr val="133669"/>
              </a:solidFill>
              <a:latin typeface="Open Sans ExtraBold"/>
              <a:ea typeface="Open Sans ExtraBold"/>
              <a:cs typeface="Open Sans ExtraBold"/>
              <a:sym typeface="Open Sans ExtraBold"/>
            </a:endParaRPr>
          </a:p>
        </p:txBody>
      </p:sp>
      <p:pic>
        <p:nvPicPr>
          <p:cNvPr id="257" name="Google Shape;257;p32" title="Turk: Tangi video.mov">
            <a:hlinkClick r:id="rId3"/>
          </p:cNvPr>
          <p:cNvPicPr preferRelativeResize="0"/>
          <p:nvPr/>
        </p:nvPicPr>
        <p:blipFill>
          <a:blip r:embed="rId4">
            <a:alphaModFix/>
          </a:blip>
          <a:stretch>
            <a:fillRect/>
          </a:stretch>
        </p:blipFill>
        <p:spPr>
          <a:xfrm>
            <a:off x="1795363" y="1080325"/>
            <a:ext cx="5553275" cy="3347250"/>
          </a:xfrm>
          <a:prstGeom prst="rect">
            <a:avLst/>
          </a:prstGeom>
          <a:noFill/>
          <a:ln>
            <a:noFill/>
          </a:ln>
        </p:spPr>
      </p:pic>
      <p:pic>
        <p:nvPicPr>
          <p:cNvPr id="258" name="Google Shape;258;p32"/>
          <p:cNvPicPr preferRelativeResize="0"/>
          <p:nvPr/>
        </p:nvPicPr>
        <p:blipFill>
          <a:blip r:embed="rId5">
            <a:alphaModFix/>
          </a:blip>
          <a:stretch>
            <a:fillRect/>
          </a:stretch>
        </p:blipFill>
        <p:spPr>
          <a:xfrm>
            <a:off x="5854500" y="4484214"/>
            <a:ext cx="5922159" cy="1956112"/>
          </a:xfrm>
          <a:prstGeom prst="rect">
            <a:avLst/>
          </a:prstGeom>
          <a:noFill/>
          <a:ln>
            <a:noFill/>
          </a:ln>
        </p:spPr>
      </p:pic>
      <p:pic>
        <p:nvPicPr>
          <p:cNvPr id="259" name="Google Shape;259;p32"/>
          <p:cNvPicPr preferRelativeResize="0"/>
          <p:nvPr/>
        </p:nvPicPr>
        <p:blipFill>
          <a:blip r:embed="rId5">
            <a:alphaModFix/>
          </a:blip>
          <a:stretch>
            <a:fillRect/>
          </a:stretch>
        </p:blipFill>
        <p:spPr>
          <a:xfrm>
            <a:off x="-67650" y="4484214"/>
            <a:ext cx="5922159" cy="19561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1000"/>
                                        <p:tgtEl>
                                          <p:spTgt spid="2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 name="Shape 65"/>
        <p:cNvGrpSpPr/>
        <p:nvPr/>
      </p:nvGrpSpPr>
      <p:grpSpPr>
        <a:xfrm>
          <a:off x="0" y="0"/>
          <a:ext cx="0" cy="0"/>
          <a:chOff x="0" y="0"/>
          <a:chExt cx="0" cy="0"/>
        </a:xfrm>
      </p:grpSpPr>
      <p:pic>
        <p:nvPicPr>
          <p:cNvPr id="66" name="Google Shape;66;p15"/>
          <p:cNvPicPr preferRelativeResize="0"/>
          <p:nvPr/>
        </p:nvPicPr>
        <p:blipFill rotWithShape="1">
          <a:blip r:embed="rId3">
            <a:alphaModFix/>
          </a:blip>
          <a:srcRect b="0" l="27405" r="21700" t="0"/>
          <a:stretch/>
        </p:blipFill>
        <p:spPr>
          <a:xfrm>
            <a:off x="100" y="0"/>
            <a:ext cx="3933174" cy="5143499"/>
          </a:xfrm>
          <a:prstGeom prst="rect">
            <a:avLst/>
          </a:prstGeom>
          <a:noFill/>
          <a:ln>
            <a:noFill/>
          </a:ln>
        </p:spPr>
      </p:pic>
      <p:pic>
        <p:nvPicPr>
          <p:cNvPr id="67" name="Google Shape;67;p15"/>
          <p:cNvPicPr preferRelativeResize="0"/>
          <p:nvPr/>
        </p:nvPicPr>
        <p:blipFill>
          <a:blip r:embed="rId4">
            <a:alphaModFix/>
          </a:blip>
          <a:stretch>
            <a:fillRect/>
          </a:stretch>
        </p:blipFill>
        <p:spPr>
          <a:xfrm>
            <a:off x="5854500" y="4484214"/>
            <a:ext cx="5922159" cy="1956112"/>
          </a:xfrm>
          <a:prstGeom prst="rect">
            <a:avLst/>
          </a:prstGeom>
          <a:noFill/>
          <a:ln>
            <a:noFill/>
          </a:ln>
        </p:spPr>
      </p:pic>
      <p:pic>
        <p:nvPicPr>
          <p:cNvPr id="68" name="Google Shape;68;p15"/>
          <p:cNvPicPr preferRelativeResize="0"/>
          <p:nvPr/>
        </p:nvPicPr>
        <p:blipFill>
          <a:blip r:embed="rId4">
            <a:alphaModFix/>
          </a:blip>
          <a:stretch>
            <a:fillRect/>
          </a:stretch>
        </p:blipFill>
        <p:spPr>
          <a:xfrm>
            <a:off x="-67650" y="4484214"/>
            <a:ext cx="5922159" cy="1956112"/>
          </a:xfrm>
          <a:prstGeom prst="rect">
            <a:avLst/>
          </a:prstGeom>
          <a:noFill/>
          <a:ln>
            <a:noFill/>
          </a:ln>
        </p:spPr>
      </p:pic>
      <p:sp>
        <p:nvSpPr>
          <p:cNvPr id="69" name="Google Shape;69;p15"/>
          <p:cNvSpPr txBox="1"/>
          <p:nvPr>
            <p:ph type="title"/>
          </p:nvPr>
        </p:nvSpPr>
        <p:spPr>
          <a:xfrm>
            <a:off x="4066625" y="19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6BCEA"/>
                </a:solidFill>
                <a:latin typeface="Open Sans ExtraBold"/>
                <a:ea typeface="Open Sans ExtraBold"/>
                <a:cs typeface="Open Sans ExtraBold"/>
                <a:sym typeface="Open Sans ExtraBold"/>
              </a:rPr>
              <a:t>THE GLOBAL WATER CRISIS</a:t>
            </a:r>
            <a:endParaRPr>
              <a:solidFill>
                <a:srgbClr val="26BCEA"/>
              </a:solidFill>
              <a:latin typeface="Open Sans ExtraBold"/>
              <a:ea typeface="Open Sans ExtraBold"/>
              <a:cs typeface="Open Sans ExtraBold"/>
              <a:sym typeface="Open Sans ExtraBold"/>
            </a:endParaRPr>
          </a:p>
        </p:txBody>
      </p:sp>
      <p:cxnSp>
        <p:nvCxnSpPr>
          <p:cNvPr id="70" name="Google Shape;70;p15"/>
          <p:cNvCxnSpPr/>
          <p:nvPr/>
        </p:nvCxnSpPr>
        <p:spPr>
          <a:xfrm flipH="1" rot="10800000">
            <a:off x="4203150" y="761875"/>
            <a:ext cx="4784100" cy="300"/>
          </a:xfrm>
          <a:prstGeom prst="straightConnector1">
            <a:avLst/>
          </a:prstGeom>
          <a:noFill/>
          <a:ln cap="flat" cmpd="sng" w="76200">
            <a:solidFill>
              <a:srgbClr val="133669"/>
            </a:solidFill>
            <a:prstDash val="solid"/>
            <a:round/>
            <a:headEnd len="med" w="med" type="none"/>
            <a:tailEnd len="med" w="med" type="none"/>
          </a:ln>
        </p:spPr>
      </p:cxnSp>
      <p:sp>
        <p:nvSpPr>
          <p:cNvPr id="71" name="Google Shape;71;p15"/>
          <p:cNvSpPr txBox="1"/>
          <p:nvPr>
            <p:ph idx="1" type="body"/>
          </p:nvPr>
        </p:nvSpPr>
        <p:spPr>
          <a:xfrm>
            <a:off x="4527175" y="1024075"/>
            <a:ext cx="4494900" cy="320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133669"/>
                </a:solidFill>
                <a:latin typeface="Open Sans"/>
                <a:ea typeface="Open Sans"/>
                <a:cs typeface="Open Sans"/>
                <a:sym typeface="Open Sans"/>
              </a:rPr>
              <a:t>1 billion people</a:t>
            </a:r>
            <a:r>
              <a:rPr lang="en" sz="2200">
                <a:solidFill>
                  <a:srgbClr val="133669"/>
                </a:solidFill>
                <a:latin typeface="Open Sans"/>
                <a:ea typeface="Open Sans"/>
                <a:cs typeface="Open Sans"/>
                <a:sym typeface="Open Sans"/>
              </a:rPr>
              <a:t> lack access to clean water</a:t>
            </a:r>
            <a:endParaRPr sz="2200">
              <a:solidFill>
                <a:srgbClr val="133669"/>
              </a:solidFill>
              <a:latin typeface="Open Sans"/>
              <a:ea typeface="Open Sans"/>
              <a:cs typeface="Open Sans"/>
              <a:sym typeface="Open Sans"/>
            </a:endParaRPr>
          </a:p>
          <a:p>
            <a:pPr indent="0" lvl="0" marL="0" rtl="0" algn="l">
              <a:spcBef>
                <a:spcPts val="1600"/>
              </a:spcBef>
              <a:spcAft>
                <a:spcPts val="0"/>
              </a:spcAft>
              <a:buNone/>
            </a:pPr>
            <a:r>
              <a:rPr lang="en" sz="2200">
                <a:solidFill>
                  <a:srgbClr val="133669"/>
                </a:solidFill>
                <a:latin typeface="Open Sans"/>
                <a:ea typeface="Open Sans"/>
                <a:cs typeface="Open Sans"/>
                <a:sym typeface="Open Sans"/>
              </a:rPr>
              <a:t>Women &amp; girls are responsible for water collection in </a:t>
            </a:r>
            <a:r>
              <a:rPr b="1" lang="en" sz="2200">
                <a:solidFill>
                  <a:srgbClr val="133669"/>
                </a:solidFill>
                <a:latin typeface="Open Sans"/>
                <a:ea typeface="Open Sans"/>
                <a:cs typeface="Open Sans"/>
                <a:sym typeface="Open Sans"/>
              </a:rPr>
              <a:t>80%</a:t>
            </a:r>
            <a:r>
              <a:rPr lang="en" sz="2200">
                <a:solidFill>
                  <a:srgbClr val="133669"/>
                </a:solidFill>
                <a:latin typeface="Open Sans"/>
                <a:ea typeface="Open Sans"/>
                <a:cs typeface="Open Sans"/>
                <a:sym typeface="Open Sans"/>
              </a:rPr>
              <a:t> of households</a:t>
            </a:r>
            <a:endParaRPr sz="2200">
              <a:solidFill>
                <a:srgbClr val="133669"/>
              </a:solidFill>
              <a:latin typeface="Open Sans"/>
              <a:ea typeface="Open Sans"/>
              <a:cs typeface="Open Sans"/>
              <a:sym typeface="Open Sans"/>
            </a:endParaRPr>
          </a:p>
          <a:p>
            <a:pPr indent="0" lvl="0" marL="0" rtl="0" algn="l">
              <a:spcBef>
                <a:spcPts val="1600"/>
              </a:spcBef>
              <a:spcAft>
                <a:spcPts val="1600"/>
              </a:spcAft>
              <a:buNone/>
            </a:pPr>
            <a:r>
              <a:rPr lang="en" sz="2200">
                <a:solidFill>
                  <a:srgbClr val="133669"/>
                </a:solidFill>
                <a:latin typeface="Open Sans"/>
                <a:ea typeface="Open Sans"/>
                <a:cs typeface="Open Sans"/>
                <a:sym typeface="Open Sans"/>
              </a:rPr>
              <a:t>Most walk </a:t>
            </a:r>
            <a:r>
              <a:rPr b="1" lang="en" sz="2200">
                <a:solidFill>
                  <a:srgbClr val="133669"/>
                </a:solidFill>
                <a:latin typeface="Open Sans"/>
                <a:ea typeface="Open Sans"/>
                <a:cs typeface="Open Sans"/>
                <a:sym typeface="Open Sans"/>
              </a:rPr>
              <a:t>3.5 miles</a:t>
            </a:r>
            <a:r>
              <a:rPr lang="en" sz="2200">
                <a:solidFill>
                  <a:srgbClr val="133669"/>
                </a:solidFill>
                <a:latin typeface="Open Sans"/>
                <a:ea typeface="Open Sans"/>
                <a:cs typeface="Open Sans"/>
                <a:sym typeface="Open Sans"/>
              </a:rPr>
              <a:t> on average to collect water</a:t>
            </a:r>
            <a:endParaRPr sz="2200">
              <a:solidFill>
                <a:srgbClr val="133669"/>
              </a:solidFill>
              <a:latin typeface="Open Sans"/>
              <a:ea typeface="Open Sans"/>
              <a:cs typeface="Open Sans"/>
              <a:sym typeface="Open Sans"/>
            </a:endParaRPr>
          </a:p>
        </p:txBody>
      </p:sp>
      <p:pic>
        <p:nvPicPr>
          <p:cNvPr id="72" name="Google Shape;72;p15"/>
          <p:cNvPicPr preferRelativeResize="0"/>
          <p:nvPr/>
        </p:nvPicPr>
        <p:blipFill rotWithShape="1">
          <a:blip r:embed="rId5">
            <a:alphaModFix/>
          </a:blip>
          <a:srcRect b="39719" l="56389" r="17455" t="10242"/>
          <a:stretch/>
        </p:blipFill>
        <p:spPr>
          <a:xfrm>
            <a:off x="4285075" y="1080025"/>
            <a:ext cx="242100" cy="357908"/>
          </a:xfrm>
          <a:prstGeom prst="rect">
            <a:avLst/>
          </a:prstGeom>
          <a:noFill/>
          <a:ln>
            <a:noFill/>
          </a:ln>
        </p:spPr>
      </p:pic>
      <p:pic>
        <p:nvPicPr>
          <p:cNvPr id="73" name="Google Shape;73;p15"/>
          <p:cNvPicPr preferRelativeResize="0"/>
          <p:nvPr/>
        </p:nvPicPr>
        <p:blipFill rotWithShape="1">
          <a:blip r:embed="rId5">
            <a:alphaModFix/>
          </a:blip>
          <a:srcRect b="39719" l="56389" r="17455" t="10242"/>
          <a:stretch/>
        </p:blipFill>
        <p:spPr>
          <a:xfrm>
            <a:off x="4285075" y="2053425"/>
            <a:ext cx="242100" cy="357908"/>
          </a:xfrm>
          <a:prstGeom prst="rect">
            <a:avLst/>
          </a:prstGeom>
          <a:noFill/>
          <a:ln>
            <a:noFill/>
          </a:ln>
        </p:spPr>
      </p:pic>
      <p:pic>
        <p:nvPicPr>
          <p:cNvPr id="74" name="Google Shape;74;p15"/>
          <p:cNvPicPr preferRelativeResize="0"/>
          <p:nvPr/>
        </p:nvPicPr>
        <p:blipFill rotWithShape="1">
          <a:blip r:embed="rId5">
            <a:alphaModFix/>
          </a:blip>
          <a:srcRect b="39719" l="56389" r="17455" t="10242"/>
          <a:stretch/>
        </p:blipFill>
        <p:spPr>
          <a:xfrm>
            <a:off x="4285075" y="3433325"/>
            <a:ext cx="242100" cy="357908"/>
          </a:xfrm>
          <a:prstGeom prst="rect">
            <a:avLst/>
          </a:prstGeom>
          <a:noFill/>
          <a:ln>
            <a:noFill/>
          </a:ln>
        </p:spPr>
      </p:pic>
      <p:sp>
        <p:nvSpPr>
          <p:cNvPr id="75" name="Google Shape;75;p15"/>
          <p:cNvSpPr txBox="1"/>
          <p:nvPr>
            <p:ph idx="1" type="body"/>
          </p:nvPr>
        </p:nvSpPr>
        <p:spPr>
          <a:xfrm>
            <a:off x="6203000" y="1480425"/>
            <a:ext cx="1494600" cy="294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i="1" lang="en" sz="1400">
                <a:solidFill>
                  <a:srgbClr val="26BCEA"/>
                </a:solidFill>
                <a:latin typeface="Open Sans"/>
                <a:ea typeface="Open Sans"/>
                <a:cs typeface="Open Sans"/>
                <a:sym typeface="Open Sans"/>
              </a:rPr>
              <a:t>(United Nations)</a:t>
            </a:r>
            <a:endParaRPr i="1" sz="1400">
              <a:solidFill>
                <a:srgbClr val="26BCEA"/>
              </a:solidFill>
              <a:latin typeface="Open Sans"/>
              <a:ea typeface="Open Sans"/>
              <a:cs typeface="Open Sans"/>
              <a:sym typeface="Open Sans"/>
            </a:endParaRPr>
          </a:p>
        </p:txBody>
      </p:sp>
      <p:sp>
        <p:nvSpPr>
          <p:cNvPr id="76" name="Google Shape;76;p15"/>
          <p:cNvSpPr txBox="1"/>
          <p:nvPr>
            <p:ph idx="1" type="body"/>
          </p:nvPr>
        </p:nvSpPr>
        <p:spPr>
          <a:xfrm>
            <a:off x="6221925" y="2851100"/>
            <a:ext cx="1494600" cy="294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i="1" lang="en" sz="1400">
                <a:solidFill>
                  <a:srgbClr val="26BCEA"/>
                </a:solidFill>
                <a:latin typeface="Open Sans"/>
                <a:ea typeface="Open Sans"/>
                <a:cs typeface="Open Sans"/>
                <a:sym typeface="Open Sans"/>
              </a:rPr>
              <a:t>(United Nations)</a:t>
            </a:r>
            <a:endParaRPr i="1" sz="1400">
              <a:solidFill>
                <a:srgbClr val="26BCEA"/>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3" name="Shape 263"/>
        <p:cNvGrpSpPr/>
        <p:nvPr/>
      </p:nvGrpSpPr>
      <p:grpSpPr>
        <a:xfrm>
          <a:off x="0" y="0"/>
          <a:ext cx="0" cy="0"/>
          <a:chOff x="0" y="0"/>
          <a:chExt cx="0" cy="0"/>
        </a:xfrm>
      </p:grpSpPr>
      <p:sp>
        <p:nvSpPr>
          <p:cNvPr id="264" name="Google Shape;264;p33"/>
          <p:cNvSpPr/>
          <p:nvPr/>
        </p:nvSpPr>
        <p:spPr>
          <a:xfrm>
            <a:off x="100" y="0"/>
            <a:ext cx="9144000" cy="254400"/>
          </a:xfrm>
          <a:prstGeom prst="rect">
            <a:avLst/>
          </a:prstGeom>
          <a:solidFill>
            <a:srgbClr val="26BC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6BCEA"/>
              </a:solidFill>
            </a:endParaRPr>
          </a:p>
        </p:txBody>
      </p:sp>
      <p:sp>
        <p:nvSpPr>
          <p:cNvPr id="265" name="Google Shape;265;p33"/>
          <p:cNvSpPr txBox="1"/>
          <p:nvPr>
            <p:ph type="title"/>
          </p:nvPr>
        </p:nvSpPr>
        <p:spPr>
          <a:xfrm>
            <a:off x="1378600" y="330300"/>
            <a:ext cx="6387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133669"/>
                </a:solidFill>
                <a:latin typeface="Open Sans ExtraBold"/>
                <a:ea typeface="Open Sans ExtraBold"/>
                <a:cs typeface="Open Sans ExtraBold"/>
                <a:sym typeface="Open Sans ExtraBold"/>
              </a:rPr>
              <a:t>DAABA, KENYA</a:t>
            </a:r>
            <a:endParaRPr>
              <a:solidFill>
                <a:srgbClr val="133669"/>
              </a:solidFill>
              <a:latin typeface="Open Sans ExtraBold"/>
              <a:ea typeface="Open Sans ExtraBold"/>
              <a:cs typeface="Open Sans ExtraBold"/>
              <a:sym typeface="Open Sans ExtraBold"/>
            </a:endParaRPr>
          </a:p>
        </p:txBody>
      </p:sp>
      <p:pic>
        <p:nvPicPr>
          <p:cNvPr id="266" name="Google Shape;266;p33"/>
          <p:cNvPicPr preferRelativeResize="0"/>
          <p:nvPr/>
        </p:nvPicPr>
        <p:blipFill>
          <a:blip r:embed="rId3">
            <a:alphaModFix/>
          </a:blip>
          <a:stretch>
            <a:fillRect/>
          </a:stretch>
        </p:blipFill>
        <p:spPr>
          <a:xfrm>
            <a:off x="7119100" y="1188450"/>
            <a:ext cx="2025000" cy="3081124"/>
          </a:xfrm>
          <a:prstGeom prst="rect">
            <a:avLst/>
          </a:prstGeom>
          <a:noFill/>
          <a:ln>
            <a:noFill/>
          </a:ln>
        </p:spPr>
      </p:pic>
      <p:pic>
        <p:nvPicPr>
          <p:cNvPr id="267" name="Google Shape;267;p33"/>
          <p:cNvPicPr preferRelativeResize="0"/>
          <p:nvPr/>
        </p:nvPicPr>
        <p:blipFill rotWithShape="1">
          <a:blip r:embed="rId4">
            <a:alphaModFix/>
          </a:blip>
          <a:srcRect b="0" l="0" r="3725" t="0"/>
          <a:stretch/>
        </p:blipFill>
        <p:spPr>
          <a:xfrm>
            <a:off x="2765250" y="1188450"/>
            <a:ext cx="4457052" cy="3081126"/>
          </a:xfrm>
          <a:prstGeom prst="rect">
            <a:avLst/>
          </a:prstGeom>
          <a:noFill/>
          <a:ln>
            <a:noFill/>
          </a:ln>
        </p:spPr>
      </p:pic>
      <p:pic>
        <p:nvPicPr>
          <p:cNvPr id="268" name="Google Shape;268;p33"/>
          <p:cNvPicPr preferRelativeResize="0"/>
          <p:nvPr/>
        </p:nvPicPr>
        <p:blipFill rotWithShape="1">
          <a:blip r:embed="rId5">
            <a:alphaModFix/>
          </a:blip>
          <a:srcRect b="0" l="17009" r="6852" t="0"/>
          <a:stretch/>
        </p:blipFill>
        <p:spPr>
          <a:xfrm>
            <a:off x="100" y="1188450"/>
            <a:ext cx="3089377" cy="3081124"/>
          </a:xfrm>
          <a:prstGeom prst="rect">
            <a:avLst/>
          </a:prstGeom>
          <a:noFill/>
          <a:ln>
            <a:noFill/>
          </a:ln>
        </p:spPr>
      </p:pic>
      <p:pic>
        <p:nvPicPr>
          <p:cNvPr id="269" name="Google Shape;269;p33"/>
          <p:cNvPicPr preferRelativeResize="0"/>
          <p:nvPr/>
        </p:nvPicPr>
        <p:blipFill>
          <a:blip r:embed="rId6">
            <a:alphaModFix/>
          </a:blip>
          <a:stretch>
            <a:fillRect/>
          </a:stretch>
        </p:blipFill>
        <p:spPr>
          <a:xfrm>
            <a:off x="5854500" y="4484214"/>
            <a:ext cx="5922159" cy="1956112"/>
          </a:xfrm>
          <a:prstGeom prst="rect">
            <a:avLst/>
          </a:prstGeom>
          <a:noFill/>
          <a:ln>
            <a:noFill/>
          </a:ln>
        </p:spPr>
      </p:pic>
      <p:pic>
        <p:nvPicPr>
          <p:cNvPr id="270" name="Google Shape;270;p33"/>
          <p:cNvPicPr preferRelativeResize="0"/>
          <p:nvPr/>
        </p:nvPicPr>
        <p:blipFill>
          <a:blip r:embed="rId6">
            <a:alphaModFix/>
          </a:blip>
          <a:stretch>
            <a:fillRect/>
          </a:stretch>
        </p:blipFill>
        <p:spPr>
          <a:xfrm>
            <a:off x="-67650" y="4484214"/>
            <a:ext cx="5922159" cy="195611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34" title="daaba.mp4">
            <a:hlinkClick r:id="rId3"/>
          </p:cNvPr>
          <p:cNvPicPr preferRelativeResize="0"/>
          <p:nvPr/>
        </p:nvPicPr>
        <p:blipFill>
          <a:blip r:embed="rId4">
            <a:alphaModFix/>
          </a:blip>
          <a:stretch>
            <a:fillRect/>
          </a:stretch>
        </p:blipFill>
        <p:spPr>
          <a:xfrm>
            <a:off x="270938" y="152400"/>
            <a:ext cx="8602133" cy="4838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1000"/>
                                        <p:tgtEl>
                                          <p:spTgt spid="2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BCEA"/>
        </a:solidFill>
      </p:bgPr>
    </p:bg>
    <p:spTree>
      <p:nvGrpSpPr>
        <p:cNvPr id="279" name="Shape 279"/>
        <p:cNvGrpSpPr/>
        <p:nvPr/>
      </p:nvGrpSpPr>
      <p:grpSpPr>
        <a:xfrm>
          <a:off x="0" y="0"/>
          <a:ext cx="0" cy="0"/>
          <a:chOff x="0" y="0"/>
          <a:chExt cx="0" cy="0"/>
        </a:xfrm>
      </p:grpSpPr>
      <p:sp>
        <p:nvSpPr>
          <p:cNvPr id="280" name="Google Shape;280;p35"/>
          <p:cNvSpPr txBox="1"/>
          <p:nvPr>
            <p:ph type="ctrTitle"/>
          </p:nvPr>
        </p:nvSpPr>
        <p:spPr>
          <a:xfrm>
            <a:off x="311700" y="3794450"/>
            <a:ext cx="8520600" cy="798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i="1" lang="en" sz="4000">
                <a:solidFill>
                  <a:schemeClr val="lt1"/>
                </a:solidFill>
                <a:latin typeface="Open Sans"/>
                <a:ea typeface="Open Sans"/>
                <a:cs typeface="Open Sans"/>
                <a:sym typeface="Open Sans"/>
              </a:rPr>
              <a:t>HOW YOU CAN HELP</a:t>
            </a:r>
            <a:endParaRPr b="1" i="1" sz="2800">
              <a:solidFill>
                <a:schemeClr val="lt1"/>
              </a:solidFill>
              <a:latin typeface="Open Sans"/>
              <a:ea typeface="Open Sans"/>
              <a:cs typeface="Open Sans"/>
              <a:sym typeface="Open Sans"/>
            </a:endParaRPr>
          </a:p>
        </p:txBody>
      </p:sp>
      <p:pic>
        <p:nvPicPr>
          <p:cNvPr id="281" name="Google Shape;281;p35"/>
          <p:cNvPicPr preferRelativeResize="0"/>
          <p:nvPr/>
        </p:nvPicPr>
        <p:blipFill>
          <a:blip r:embed="rId3">
            <a:alphaModFix/>
          </a:blip>
          <a:stretch>
            <a:fillRect/>
          </a:stretch>
        </p:blipFill>
        <p:spPr>
          <a:xfrm>
            <a:off x="3469538" y="115775"/>
            <a:ext cx="2168170" cy="3574600"/>
          </a:xfrm>
          <a:prstGeom prst="rect">
            <a:avLst/>
          </a:prstGeom>
          <a:noFill/>
          <a:ln>
            <a:noFill/>
          </a:ln>
        </p:spPr>
      </p:pic>
      <p:pic>
        <p:nvPicPr>
          <p:cNvPr id="282" name="Google Shape;282;p35"/>
          <p:cNvPicPr preferRelativeResize="0"/>
          <p:nvPr/>
        </p:nvPicPr>
        <p:blipFill>
          <a:blip r:embed="rId4">
            <a:alphaModFix/>
          </a:blip>
          <a:stretch>
            <a:fillRect/>
          </a:stretch>
        </p:blipFill>
        <p:spPr>
          <a:xfrm>
            <a:off x="3506288" y="1598991"/>
            <a:ext cx="2168177" cy="157809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6" name="Shape 286"/>
        <p:cNvGrpSpPr/>
        <p:nvPr/>
      </p:nvGrpSpPr>
      <p:grpSpPr>
        <a:xfrm>
          <a:off x="0" y="0"/>
          <a:ext cx="0" cy="0"/>
          <a:chOff x="0" y="0"/>
          <a:chExt cx="0" cy="0"/>
        </a:xfrm>
      </p:grpSpPr>
      <p:sp>
        <p:nvSpPr>
          <p:cNvPr id="287" name="Google Shape;287;p36"/>
          <p:cNvSpPr txBox="1"/>
          <p:nvPr>
            <p:ph type="title"/>
          </p:nvPr>
        </p:nvSpPr>
        <p:spPr>
          <a:xfrm>
            <a:off x="3810950" y="731125"/>
            <a:ext cx="5822700" cy="396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133669"/>
                </a:solidFill>
                <a:latin typeface="Open Sans ExtraBold"/>
                <a:ea typeface="Open Sans ExtraBold"/>
                <a:cs typeface="Open Sans ExtraBold"/>
                <a:sym typeface="Open Sans ExtraBold"/>
              </a:rPr>
              <a:t>EVERY</a:t>
            </a:r>
            <a:r>
              <a:rPr lang="en" sz="4800">
                <a:solidFill>
                  <a:srgbClr val="666666"/>
                </a:solidFill>
                <a:latin typeface="Open Sans ExtraBold"/>
                <a:ea typeface="Open Sans ExtraBold"/>
                <a:cs typeface="Open Sans ExtraBold"/>
                <a:sym typeface="Open Sans ExtraBold"/>
              </a:rPr>
              <a:t> </a:t>
            </a:r>
            <a:r>
              <a:rPr lang="en" sz="4800">
                <a:solidFill>
                  <a:srgbClr val="26BCEA"/>
                </a:solidFill>
                <a:latin typeface="Open Sans ExtraBold"/>
                <a:ea typeface="Open Sans ExtraBold"/>
                <a:cs typeface="Open Sans ExtraBold"/>
                <a:sym typeface="Open Sans ExtraBold"/>
              </a:rPr>
              <a:t>$15</a:t>
            </a:r>
            <a:endParaRPr sz="4800">
              <a:solidFill>
                <a:srgbClr val="26BCEA"/>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4800">
                <a:solidFill>
                  <a:srgbClr val="133669"/>
                </a:solidFill>
                <a:latin typeface="Open Sans ExtraBold"/>
                <a:ea typeface="Open Sans ExtraBold"/>
                <a:cs typeface="Open Sans ExtraBold"/>
                <a:sym typeface="Open Sans ExtraBold"/>
              </a:rPr>
              <a:t>PROVIDES</a:t>
            </a:r>
            <a:endParaRPr sz="4800">
              <a:solidFill>
                <a:srgbClr val="133669"/>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4800">
                <a:solidFill>
                  <a:srgbClr val="26BCEA"/>
                </a:solidFill>
                <a:latin typeface="Open Sans ExtraBold"/>
                <a:ea typeface="Open Sans ExtraBold"/>
                <a:cs typeface="Open Sans ExtraBold"/>
                <a:sym typeface="Open Sans ExtraBold"/>
              </a:rPr>
              <a:t>1 PERSON</a:t>
            </a:r>
            <a:r>
              <a:rPr lang="en" sz="4800">
                <a:solidFill>
                  <a:srgbClr val="666666"/>
                </a:solidFill>
                <a:latin typeface="Open Sans ExtraBold"/>
                <a:ea typeface="Open Sans ExtraBold"/>
                <a:cs typeface="Open Sans ExtraBold"/>
                <a:sym typeface="Open Sans ExtraBold"/>
              </a:rPr>
              <a:t> </a:t>
            </a:r>
            <a:r>
              <a:rPr lang="en" sz="4800">
                <a:solidFill>
                  <a:srgbClr val="133669"/>
                </a:solidFill>
                <a:latin typeface="Open Sans ExtraBold"/>
                <a:ea typeface="Open Sans ExtraBold"/>
                <a:cs typeface="Open Sans ExtraBold"/>
                <a:sym typeface="Open Sans ExtraBold"/>
              </a:rPr>
              <a:t>WITH CLEAN WATER FOR LIFE.</a:t>
            </a:r>
            <a:endParaRPr sz="4800">
              <a:solidFill>
                <a:srgbClr val="133669"/>
              </a:solidFill>
              <a:latin typeface="Open Sans ExtraBold"/>
              <a:ea typeface="Open Sans ExtraBold"/>
              <a:cs typeface="Open Sans ExtraBold"/>
              <a:sym typeface="Open Sans ExtraBold"/>
            </a:endParaRPr>
          </a:p>
        </p:txBody>
      </p:sp>
      <p:cxnSp>
        <p:nvCxnSpPr>
          <p:cNvPr id="288" name="Google Shape;288;p36"/>
          <p:cNvCxnSpPr/>
          <p:nvPr/>
        </p:nvCxnSpPr>
        <p:spPr>
          <a:xfrm flipH="1" rot="10800000">
            <a:off x="3921225" y="3697025"/>
            <a:ext cx="4429500" cy="11100"/>
          </a:xfrm>
          <a:prstGeom prst="straightConnector1">
            <a:avLst/>
          </a:prstGeom>
          <a:noFill/>
          <a:ln cap="flat" cmpd="sng" w="76200">
            <a:solidFill>
              <a:srgbClr val="26BCEA"/>
            </a:solidFill>
            <a:prstDash val="solid"/>
            <a:round/>
            <a:headEnd len="med" w="med" type="none"/>
            <a:tailEnd len="med" w="med" type="none"/>
          </a:ln>
        </p:spPr>
      </p:cxnSp>
      <p:cxnSp>
        <p:nvCxnSpPr>
          <p:cNvPr id="289" name="Google Shape;289;p36"/>
          <p:cNvCxnSpPr/>
          <p:nvPr/>
        </p:nvCxnSpPr>
        <p:spPr>
          <a:xfrm flipH="1" rot="10800000">
            <a:off x="3873950" y="4411075"/>
            <a:ext cx="2721000" cy="9900"/>
          </a:xfrm>
          <a:prstGeom prst="straightConnector1">
            <a:avLst/>
          </a:prstGeom>
          <a:noFill/>
          <a:ln cap="flat" cmpd="sng" w="76200">
            <a:solidFill>
              <a:srgbClr val="26BCEA"/>
            </a:solidFill>
            <a:prstDash val="solid"/>
            <a:round/>
            <a:headEnd len="med" w="med" type="none"/>
            <a:tailEnd len="med" w="med" type="none"/>
          </a:ln>
        </p:spPr>
      </p:cxnSp>
      <p:pic>
        <p:nvPicPr>
          <p:cNvPr id="290" name="Google Shape;290;p36"/>
          <p:cNvPicPr preferRelativeResize="0"/>
          <p:nvPr/>
        </p:nvPicPr>
        <p:blipFill rotWithShape="1">
          <a:blip r:embed="rId3">
            <a:alphaModFix/>
          </a:blip>
          <a:srcRect b="0" l="41066" r="11513" t="0"/>
          <a:stretch/>
        </p:blipFill>
        <p:spPr>
          <a:xfrm>
            <a:off x="100" y="625"/>
            <a:ext cx="3658552" cy="5142248"/>
          </a:xfrm>
          <a:prstGeom prst="rect">
            <a:avLst/>
          </a:prstGeom>
          <a:noFill/>
          <a:ln>
            <a:noFill/>
          </a:ln>
        </p:spPr>
      </p:pic>
      <p:pic>
        <p:nvPicPr>
          <p:cNvPr id="291" name="Google Shape;291;p36"/>
          <p:cNvPicPr preferRelativeResize="0"/>
          <p:nvPr/>
        </p:nvPicPr>
        <p:blipFill>
          <a:blip r:embed="rId4">
            <a:alphaModFix/>
          </a:blip>
          <a:stretch>
            <a:fillRect/>
          </a:stretch>
        </p:blipFill>
        <p:spPr>
          <a:xfrm>
            <a:off x="-2131350" y="-2461104"/>
            <a:ext cx="9144001" cy="3020309"/>
          </a:xfrm>
          <a:prstGeom prst="rect">
            <a:avLst/>
          </a:prstGeom>
          <a:noFill/>
          <a:ln>
            <a:noFill/>
          </a:ln>
        </p:spPr>
      </p:pic>
      <p:pic>
        <p:nvPicPr>
          <p:cNvPr id="292" name="Google Shape;292;p36"/>
          <p:cNvPicPr preferRelativeResize="0"/>
          <p:nvPr/>
        </p:nvPicPr>
        <p:blipFill>
          <a:blip r:embed="rId4">
            <a:alphaModFix/>
          </a:blip>
          <a:stretch>
            <a:fillRect/>
          </a:stretch>
        </p:blipFill>
        <p:spPr>
          <a:xfrm>
            <a:off x="5835350" y="-2461104"/>
            <a:ext cx="9144001" cy="302030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p37"/>
          <p:cNvPicPr preferRelativeResize="0"/>
          <p:nvPr/>
        </p:nvPicPr>
        <p:blipFill>
          <a:blip r:embed="rId3">
            <a:alphaModFix/>
          </a:blip>
          <a:stretch>
            <a:fillRect/>
          </a:stretch>
        </p:blipFill>
        <p:spPr>
          <a:xfrm>
            <a:off x="6195550" y="-618225"/>
            <a:ext cx="2948450" cy="3931250"/>
          </a:xfrm>
          <a:prstGeom prst="rect">
            <a:avLst/>
          </a:prstGeom>
          <a:noFill/>
          <a:ln>
            <a:noFill/>
          </a:ln>
        </p:spPr>
      </p:pic>
      <p:pic>
        <p:nvPicPr>
          <p:cNvPr id="298" name="Google Shape;298;p37"/>
          <p:cNvPicPr preferRelativeResize="0"/>
          <p:nvPr/>
        </p:nvPicPr>
        <p:blipFill rotWithShape="1">
          <a:blip r:embed="rId4">
            <a:alphaModFix/>
          </a:blip>
          <a:srcRect b="0" l="0" r="17273" t="0"/>
          <a:stretch/>
        </p:blipFill>
        <p:spPr>
          <a:xfrm>
            <a:off x="-270950" y="0"/>
            <a:ext cx="4006502" cy="3223100"/>
          </a:xfrm>
          <a:prstGeom prst="rect">
            <a:avLst/>
          </a:prstGeom>
          <a:noFill/>
          <a:ln>
            <a:noFill/>
          </a:ln>
        </p:spPr>
      </p:pic>
      <p:pic>
        <p:nvPicPr>
          <p:cNvPr id="299" name="Google Shape;299;p37"/>
          <p:cNvPicPr preferRelativeResize="0"/>
          <p:nvPr/>
        </p:nvPicPr>
        <p:blipFill>
          <a:blip r:embed="rId5">
            <a:alphaModFix/>
          </a:blip>
          <a:stretch>
            <a:fillRect/>
          </a:stretch>
        </p:blipFill>
        <p:spPr>
          <a:xfrm>
            <a:off x="-131075" y="3123175"/>
            <a:ext cx="3035448" cy="2020150"/>
          </a:xfrm>
          <a:prstGeom prst="rect">
            <a:avLst/>
          </a:prstGeom>
          <a:noFill/>
          <a:ln>
            <a:noFill/>
          </a:ln>
        </p:spPr>
      </p:pic>
      <p:pic>
        <p:nvPicPr>
          <p:cNvPr id="300" name="Google Shape;300;p37"/>
          <p:cNvPicPr preferRelativeResize="0"/>
          <p:nvPr/>
        </p:nvPicPr>
        <p:blipFill>
          <a:blip r:embed="rId6">
            <a:alphaModFix/>
          </a:blip>
          <a:stretch>
            <a:fillRect/>
          </a:stretch>
        </p:blipFill>
        <p:spPr>
          <a:xfrm>
            <a:off x="3735549" y="-70800"/>
            <a:ext cx="2459999" cy="3688148"/>
          </a:xfrm>
          <a:prstGeom prst="rect">
            <a:avLst/>
          </a:prstGeom>
          <a:noFill/>
          <a:ln>
            <a:noFill/>
          </a:ln>
        </p:spPr>
      </p:pic>
      <p:pic>
        <p:nvPicPr>
          <p:cNvPr id="301" name="Google Shape;301;p37"/>
          <p:cNvPicPr preferRelativeResize="0"/>
          <p:nvPr/>
        </p:nvPicPr>
        <p:blipFill rotWithShape="1">
          <a:blip r:embed="rId7">
            <a:alphaModFix/>
          </a:blip>
          <a:srcRect b="4509" l="0" r="12449" t="-4509"/>
          <a:stretch/>
        </p:blipFill>
        <p:spPr>
          <a:xfrm>
            <a:off x="2904374" y="2992425"/>
            <a:ext cx="2825600" cy="2151076"/>
          </a:xfrm>
          <a:prstGeom prst="rect">
            <a:avLst/>
          </a:prstGeom>
          <a:noFill/>
          <a:ln>
            <a:noFill/>
          </a:ln>
        </p:spPr>
      </p:pic>
      <p:pic>
        <p:nvPicPr>
          <p:cNvPr id="302" name="Google Shape;302;p37"/>
          <p:cNvPicPr preferRelativeResize="0"/>
          <p:nvPr/>
        </p:nvPicPr>
        <p:blipFill>
          <a:blip r:embed="rId8">
            <a:alphaModFix/>
          </a:blip>
          <a:stretch>
            <a:fillRect/>
          </a:stretch>
        </p:blipFill>
        <p:spPr>
          <a:xfrm>
            <a:off x="5729967" y="3222925"/>
            <a:ext cx="3414033" cy="19203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6" name="Shape 306"/>
        <p:cNvGrpSpPr/>
        <p:nvPr/>
      </p:nvGrpSpPr>
      <p:grpSpPr>
        <a:xfrm>
          <a:off x="0" y="0"/>
          <a:ext cx="0" cy="0"/>
          <a:chOff x="0" y="0"/>
          <a:chExt cx="0" cy="0"/>
        </a:xfrm>
      </p:grpSpPr>
      <p:pic>
        <p:nvPicPr>
          <p:cNvPr id="307" name="Google Shape;307;p38"/>
          <p:cNvPicPr preferRelativeResize="0"/>
          <p:nvPr/>
        </p:nvPicPr>
        <p:blipFill>
          <a:blip r:embed="rId3">
            <a:alphaModFix/>
          </a:blip>
          <a:stretch>
            <a:fillRect/>
          </a:stretch>
        </p:blipFill>
        <p:spPr>
          <a:xfrm>
            <a:off x="8339753" y="4555037"/>
            <a:ext cx="682226" cy="527174"/>
          </a:xfrm>
          <a:prstGeom prst="rect">
            <a:avLst/>
          </a:prstGeom>
          <a:noFill/>
          <a:ln>
            <a:noFill/>
          </a:ln>
        </p:spPr>
      </p:pic>
      <p:cxnSp>
        <p:nvCxnSpPr>
          <p:cNvPr id="308" name="Google Shape;308;p38"/>
          <p:cNvCxnSpPr/>
          <p:nvPr/>
        </p:nvCxnSpPr>
        <p:spPr>
          <a:xfrm flipH="1" rot="10800000">
            <a:off x="-74225" y="4933325"/>
            <a:ext cx="8271900" cy="10800"/>
          </a:xfrm>
          <a:prstGeom prst="straightConnector1">
            <a:avLst/>
          </a:prstGeom>
          <a:noFill/>
          <a:ln cap="flat" cmpd="sng" w="76200">
            <a:solidFill>
              <a:srgbClr val="26BCEA"/>
            </a:solidFill>
            <a:prstDash val="solid"/>
            <a:round/>
            <a:headEnd len="med" w="med" type="none"/>
            <a:tailEnd len="med" w="med" type="none"/>
          </a:ln>
        </p:spPr>
      </p:cxnSp>
      <p:cxnSp>
        <p:nvCxnSpPr>
          <p:cNvPr id="309" name="Google Shape;309;p38"/>
          <p:cNvCxnSpPr/>
          <p:nvPr/>
        </p:nvCxnSpPr>
        <p:spPr>
          <a:xfrm flipH="1" rot="10800000">
            <a:off x="-73104" y="4813225"/>
            <a:ext cx="8271900" cy="10800"/>
          </a:xfrm>
          <a:prstGeom prst="straightConnector1">
            <a:avLst/>
          </a:prstGeom>
          <a:noFill/>
          <a:ln cap="flat" cmpd="sng" w="38100">
            <a:solidFill>
              <a:srgbClr val="26BCEA"/>
            </a:solidFill>
            <a:prstDash val="solid"/>
            <a:round/>
            <a:headEnd len="med" w="med" type="none"/>
            <a:tailEnd len="med" w="med" type="none"/>
          </a:ln>
        </p:spPr>
      </p:cxnSp>
      <p:pic>
        <p:nvPicPr>
          <p:cNvPr id="310" name="Google Shape;310;p38"/>
          <p:cNvPicPr preferRelativeResize="0"/>
          <p:nvPr/>
        </p:nvPicPr>
        <p:blipFill rotWithShape="1">
          <a:blip r:embed="rId4">
            <a:alphaModFix/>
          </a:blip>
          <a:srcRect b="0" l="0" r="0" t="2075"/>
          <a:stretch/>
        </p:blipFill>
        <p:spPr>
          <a:xfrm>
            <a:off x="198500" y="819450"/>
            <a:ext cx="2134826" cy="1392925"/>
          </a:xfrm>
          <a:prstGeom prst="rect">
            <a:avLst/>
          </a:prstGeom>
          <a:noFill/>
          <a:ln>
            <a:noFill/>
          </a:ln>
        </p:spPr>
      </p:pic>
      <p:sp>
        <p:nvSpPr>
          <p:cNvPr id="311" name="Google Shape;311;p38"/>
          <p:cNvSpPr txBox="1"/>
          <p:nvPr/>
        </p:nvSpPr>
        <p:spPr>
          <a:xfrm>
            <a:off x="4192700" y="1176801"/>
            <a:ext cx="4829400" cy="3426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133669"/>
              </a:buClr>
              <a:buSzPts val="1400"/>
              <a:buFont typeface="Open Sans"/>
              <a:buAutoNum type="arabicPeriod"/>
            </a:pPr>
            <a:r>
              <a:rPr b="1" lang="en" u="sng">
                <a:solidFill>
                  <a:srgbClr val="26BCEA"/>
                </a:solidFill>
                <a:latin typeface="Open Sans"/>
                <a:ea typeface="Open Sans"/>
                <a:cs typeface="Open Sans"/>
                <a:sym typeface="Open Sans"/>
                <a:hlinkClick r:id="rId5">
                  <a:extLst>
                    <a:ext uri="{A12FA001-AC4F-418D-AE19-62706E023703}">
                      <ahyp:hlinkClr val="tx"/>
                    </a:ext>
                  </a:extLst>
                </a:hlinkClick>
              </a:rPr>
              <a:t>Subscribe</a:t>
            </a:r>
            <a:r>
              <a:rPr b="1" lang="en">
                <a:solidFill>
                  <a:srgbClr val="133669"/>
                </a:solidFill>
                <a:latin typeface="Open Sans"/>
                <a:ea typeface="Open Sans"/>
                <a:cs typeface="Open Sans"/>
                <a:sym typeface="Open Sans"/>
              </a:rPr>
              <a:t> to our Newsletter</a:t>
            </a:r>
            <a:endParaRPr b="1">
              <a:solidFill>
                <a:srgbClr val="133669"/>
              </a:solidFill>
              <a:latin typeface="Open Sans"/>
              <a:ea typeface="Open Sans"/>
              <a:cs typeface="Open Sans"/>
              <a:sym typeface="Open Sans"/>
            </a:endParaRPr>
          </a:p>
          <a:p>
            <a:pPr indent="0" lvl="0" marL="457200" rtl="0" algn="l">
              <a:spcBef>
                <a:spcPts val="0"/>
              </a:spcBef>
              <a:spcAft>
                <a:spcPts val="0"/>
              </a:spcAft>
              <a:buNone/>
            </a:pPr>
            <a:r>
              <a:t/>
            </a:r>
            <a:endParaRPr/>
          </a:p>
          <a:p>
            <a:pPr indent="0" lvl="0" marL="457200" rtl="0" algn="l">
              <a:spcBef>
                <a:spcPts val="0"/>
              </a:spcBef>
              <a:spcAft>
                <a:spcPts val="0"/>
              </a:spcAft>
              <a:buNone/>
            </a:pPr>
            <a:r>
              <a:t/>
            </a:r>
            <a:endParaRPr/>
          </a:p>
          <a:p>
            <a:pPr indent="-317500" lvl="0" marL="457200" rtl="0" algn="l">
              <a:spcBef>
                <a:spcPts val="0"/>
              </a:spcBef>
              <a:spcAft>
                <a:spcPts val="0"/>
              </a:spcAft>
              <a:buClr>
                <a:srgbClr val="133669"/>
              </a:buClr>
              <a:buSzPts val="1400"/>
              <a:buFont typeface="Open Sans"/>
              <a:buAutoNum type="arabicPeriod"/>
            </a:pPr>
            <a:r>
              <a:rPr b="1" lang="en" u="sng">
                <a:solidFill>
                  <a:srgbClr val="26BCEA"/>
                </a:solidFill>
                <a:latin typeface="Open Sans"/>
                <a:ea typeface="Open Sans"/>
                <a:cs typeface="Open Sans"/>
                <a:sym typeface="Open Sans"/>
                <a:hlinkClick r:id="rId6">
                  <a:extLst>
                    <a:ext uri="{A12FA001-AC4F-418D-AE19-62706E023703}">
                      <ahyp:hlinkClr val="tx"/>
                    </a:ext>
                  </a:extLst>
                </a:hlinkClick>
              </a:rPr>
              <a:t>Donate Monthly</a:t>
            </a:r>
            <a:r>
              <a:rPr b="1" lang="en">
                <a:solidFill>
                  <a:srgbClr val="666666"/>
                </a:solidFill>
                <a:latin typeface="Open Sans"/>
                <a:ea typeface="Open Sans"/>
                <a:cs typeface="Open Sans"/>
                <a:sym typeface="Open Sans"/>
              </a:rPr>
              <a:t> </a:t>
            </a:r>
            <a:r>
              <a:rPr b="1" lang="en">
                <a:solidFill>
                  <a:srgbClr val="133669"/>
                </a:solidFill>
                <a:latin typeface="Open Sans"/>
                <a:ea typeface="Open Sans"/>
                <a:cs typeface="Open Sans"/>
                <a:sym typeface="Open Sans"/>
              </a:rPr>
              <a:t>through The Village</a:t>
            </a:r>
            <a:endParaRPr b="1">
              <a:solidFill>
                <a:srgbClr val="133669"/>
              </a:solidFill>
              <a:latin typeface="Open Sans"/>
              <a:ea typeface="Open Sans"/>
              <a:cs typeface="Open Sans"/>
              <a:sym typeface="Open Sans"/>
            </a:endParaRPr>
          </a:p>
          <a:p>
            <a:pPr indent="0" lvl="0" marL="457200" rtl="0" algn="l">
              <a:spcBef>
                <a:spcPts val="0"/>
              </a:spcBef>
              <a:spcAft>
                <a:spcPts val="0"/>
              </a:spcAft>
              <a:buNone/>
            </a:pPr>
            <a:r>
              <a:t/>
            </a:r>
            <a:endParaRPr b="1">
              <a:solidFill>
                <a:srgbClr val="666666"/>
              </a:solidFill>
              <a:latin typeface="Open Sans"/>
              <a:ea typeface="Open Sans"/>
              <a:cs typeface="Open Sans"/>
              <a:sym typeface="Open Sans"/>
            </a:endParaRPr>
          </a:p>
          <a:p>
            <a:pPr indent="0" lvl="0" marL="457200" rtl="0" algn="l">
              <a:spcBef>
                <a:spcPts val="0"/>
              </a:spcBef>
              <a:spcAft>
                <a:spcPts val="0"/>
              </a:spcAft>
              <a:buNone/>
            </a:pPr>
            <a:r>
              <a:t/>
            </a:r>
            <a:endParaRPr b="1">
              <a:solidFill>
                <a:srgbClr val="666666"/>
              </a:solidFill>
              <a:latin typeface="Open Sans"/>
              <a:ea typeface="Open Sans"/>
              <a:cs typeface="Open Sans"/>
              <a:sym typeface="Open Sans"/>
            </a:endParaRPr>
          </a:p>
          <a:p>
            <a:pPr indent="-317500" lvl="0" marL="457200" rtl="0" algn="l">
              <a:spcBef>
                <a:spcPts val="0"/>
              </a:spcBef>
              <a:spcAft>
                <a:spcPts val="0"/>
              </a:spcAft>
              <a:buClr>
                <a:srgbClr val="133669"/>
              </a:buClr>
              <a:buSzPts val="1400"/>
              <a:buFont typeface="Open Sans"/>
              <a:buAutoNum type="arabicPeriod"/>
            </a:pPr>
            <a:r>
              <a:rPr b="1" lang="en">
                <a:solidFill>
                  <a:srgbClr val="133669"/>
                </a:solidFill>
                <a:latin typeface="Open Sans"/>
                <a:ea typeface="Open Sans"/>
                <a:cs typeface="Open Sans"/>
                <a:sym typeface="Open Sans"/>
              </a:rPr>
              <a:t>Spread</a:t>
            </a:r>
            <a:r>
              <a:rPr b="1" lang="en">
                <a:solidFill>
                  <a:srgbClr val="666666"/>
                </a:solidFill>
                <a:latin typeface="Open Sans"/>
                <a:ea typeface="Open Sans"/>
                <a:cs typeface="Open Sans"/>
                <a:sym typeface="Open Sans"/>
              </a:rPr>
              <a:t> </a:t>
            </a:r>
            <a:r>
              <a:rPr b="1" lang="en">
                <a:solidFill>
                  <a:srgbClr val="26BCEA"/>
                </a:solidFill>
                <a:latin typeface="Open Sans"/>
                <a:ea typeface="Open Sans"/>
                <a:cs typeface="Open Sans"/>
                <a:sym typeface="Open Sans"/>
              </a:rPr>
              <a:t>Awareness</a:t>
            </a:r>
            <a:r>
              <a:rPr b="1" lang="en">
                <a:solidFill>
                  <a:srgbClr val="666666"/>
                </a:solidFill>
                <a:latin typeface="Open Sans"/>
                <a:ea typeface="Open Sans"/>
                <a:cs typeface="Open Sans"/>
                <a:sym typeface="Open Sans"/>
              </a:rPr>
              <a:t> </a:t>
            </a:r>
            <a:r>
              <a:rPr b="1" lang="en">
                <a:solidFill>
                  <a:srgbClr val="133669"/>
                </a:solidFill>
                <a:latin typeface="Open Sans"/>
                <a:ea typeface="Open Sans"/>
                <a:cs typeface="Open Sans"/>
                <a:sym typeface="Open Sans"/>
              </a:rPr>
              <a:t>About Our Mission</a:t>
            </a:r>
            <a:endParaRPr b="1">
              <a:solidFill>
                <a:srgbClr val="133669"/>
              </a:solidFill>
              <a:latin typeface="Open Sans"/>
              <a:ea typeface="Open Sans"/>
              <a:cs typeface="Open Sans"/>
              <a:sym typeface="Open Sans"/>
            </a:endParaRPr>
          </a:p>
          <a:p>
            <a:pPr indent="0" lvl="0" marL="0" rtl="0" algn="l">
              <a:spcBef>
                <a:spcPts val="0"/>
              </a:spcBef>
              <a:spcAft>
                <a:spcPts val="0"/>
              </a:spcAft>
              <a:buNone/>
            </a:pPr>
            <a:r>
              <a:t/>
            </a:r>
            <a:endParaRPr b="1">
              <a:solidFill>
                <a:srgbClr val="133669"/>
              </a:solidFill>
              <a:latin typeface="Open Sans"/>
              <a:ea typeface="Open Sans"/>
              <a:cs typeface="Open Sans"/>
              <a:sym typeface="Open Sans"/>
            </a:endParaRPr>
          </a:p>
          <a:p>
            <a:pPr indent="0" lvl="0" marL="0" rtl="0" algn="l">
              <a:spcBef>
                <a:spcPts val="0"/>
              </a:spcBef>
              <a:spcAft>
                <a:spcPts val="0"/>
              </a:spcAft>
              <a:buNone/>
            </a:pPr>
            <a:r>
              <a:t/>
            </a:r>
            <a:endParaRPr b="1">
              <a:solidFill>
                <a:srgbClr val="666666"/>
              </a:solidFill>
              <a:latin typeface="Open Sans"/>
              <a:ea typeface="Open Sans"/>
              <a:cs typeface="Open Sans"/>
              <a:sym typeface="Open Sans"/>
            </a:endParaRPr>
          </a:p>
          <a:p>
            <a:pPr indent="-317500" lvl="0" marL="457200" rtl="0" algn="l">
              <a:spcBef>
                <a:spcPts val="0"/>
              </a:spcBef>
              <a:spcAft>
                <a:spcPts val="0"/>
              </a:spcAft>
              <a:buClr>
                <a:srgbClr val="133669"/>
              </a:buClr>
              <a:buSzPts val="1400"/>
              <a:buFont typeface="Open Sans"/>
              <a:buAutoNum type="arabicPeriod"/>
            </a:pPr>
            <a:r>
              <a:rPr b="1" lang="en">
                <a:solidFill>
                  <a:srgbClr val="133669"/>
                </a:solidFill>
                <a:latin typeface="Open Sans"/>
                <a:ea typeface="Open Sans"/>
                <a:cs typeface="Open Sans"/>
                <a:sym typeface="Open Sans"/>
              </a:rPr>
              <a:t>Join</a:t>
            </a:r>
            <a:r>
              <a:rPr b="1" lang="en">
                <a:solidFill>
                  <a:srgbClr val="26BCEA"/>
                </a:solidFill>
                <a:latin typeface="Open Sans"/>
                <a:ea typeface="Open Sans"/>
                <a:cs typeface="Open Sans"/>
                <a:sym typeface="Open Sans"/>
              </a:rPr>
              <a:t> </a:t>
            </a:r>
            <a:r>
              <a:rPr b="1" lang="en" u="sng">
                <a:solidFill>
                  <a:srgbClr val="26BCEA"/>
                </a:solidFill>
                <a:latin typeface="Open Sans"/>
                <a:ea typeface="Open Sans"/>
                <a:cs typeface="Open Sans"/>
                <a:sym typeface="Open Sans"/>
                <a:hlinkClick r:id="rId7">
                  <a:extLst>
                    <a:ext uri="{A12FA001-AC4F-418D-AE19-62706E023703}">
                      <ahyp:hlinkClr val="tx"/>
                    </a:ext>
                  </a:extLst>
                </a:hlinkClick>
              </a:rPr>
              <a:t>Shower Strike</a:t>
            </a:r>
            <a:r>
              <a:rPr b="1" lang="en">
                <a:solidFill>
                  <a:srgbClr val="666666"/>
                </a:solidFill>
                <a:latin typeface="Open Sans"/>
                <a:ea typeface="Open Sans"/>
                <a:cs typeface="Open Sans"/>
                <a:sym typeface="Open Sans"/>
              </a:rPr>
              <a:t> </a:t>
            </a:r>
            <a:r>
              <a:rPr b="1" lang="en">
                <a:solidFill>
                  <a:srgbClr val="133669"/>
                </a:solidFill>
                <a:latin typeface="Open Sans"/>
                <a:ea typeface="Open Sans"/>
                <a:cs typeface="Open Sans"/>
                <a:sym typeface="Open Sans"/>
              </a:rPr>
              <a:t>in April or Start </a:t>
            </a:r>
            <a:r>
              <a:rPr b="1" lang="en">
                <a:solidFill>
                  <a:srgbClr val="133669"/>
                </a:solidFill>
                <a:latin typeface="Open Sans"/>
                <a:ea typeface="Open Sans"/>
                <a:cs typeface="Open Sans"/>
                <a:sym typeface="Open Sans"/>
              </a:rPr>
              <a:t>Your Own</a:t>
            </a:r>
            <a:r>
              <a:rPr b="1" lang="en">
                <a:solidFill>
                  <a:srgbClr val="666666"/>
                </a:solidFill>
                <a:latin typeface="Open Sans"/>
                <a:ea typeface="Open Sans"/>
                <a:cs typeface="Open Sans"/>
                <a:sym typeface="Open Sans"/>
              </a:rPr>
              <a:t> </a:t>
            </a:r>
            <a:r>
              <a:rPr b="1" lang="en" u="sng">
                <a:solidFill>
                  <a:srgbClr val="26BCEA"/>
                </a:solidFill>
                <a:latin typeface="Open Sans"/>
                <a:ea typeface="Open Sans"/>
                <a:cs typeface="Open Sans"/>
                <a:sym typeface="Open Sans"/>
                <a:hlinkClick r:id="rId8">
                  <a:extLst>
                    <a:ext uri="{A12FA001-AC4F-418D-AE19-62706E023703}">
                      <ahyp:hlinkClr val="tx"/>
                    </a:ext>
                  </a:extLst>
                </a:hlinkClick>
              </a:rPr>
              <a:t>Fundraiser</a:t>
            </a:r>
            <a:endParaRPr b="1" i="1">
              <a:solidFill>
                <a:srgbClr val="26BCEA"/>
              </a:solidFill>
              <a:latin typeface="Open Sans"/>
              <a:ea typeface="Open Sans"/>
              <a:cs typeface="Open Sans"/>
              <a:sym typeface="Open Sans"/>
            </a:endParaRPr>
          </a:p>
          <a:p>
            <a:pPr indent="0" lvl="0" marL="0" rtl="0" algn="l">
              <a:spcBef>
                <a:spcPts val="0"/>
              </a:spcBef>
              <a:spcAft>
                <a:spcPts val="0"/>
              </a:spcAft>
              <a:buNone/>
            </a:pPr>
            <a:r>
              <a:t/>
            </a:r>
            <a:endParaRPr b="1">
              <a:solidFill>
                <a:srgbClr val="26BCEA"/>
              </a:solidFill>
              <a:latin typeface="Open Sans"/>
              <a:ea typeface="Open Sans"/>
              <a:cs typeface="Open Sans"/>
              <a:sym typeface="Open Sans"/>
            </a:endParaRPr>
          </a:p>
          <a:p>
            <a:pPr indent="0" lvl="0" marL="0" rtl="0" algn="l">
              <a:spcBef>
                <a:spcPts val="0"/>
              </a:spcBef>
              <a:spcAft>
                <a:spcPts val="0"/>
              </a:spcAft>
              <a:buNone/>
            </a:pPr>
            <a:r>
              <a:t/>
            </a:r>
            <a:endParaRPr b="1">
              <a:solidFill>
                <a:srgbClr val="26BCEA"/>
              </a:solidFill>
              <a:latin typeface="Open Sans"/>
              <a:ea typeface="Open Sans"/>
              <a:cs typeface="Open Sans"/>
              <a:sym typeface="Open Sans"/>
            </a:endParaRPr>
          </a:p>
          <a:p>
            <a:pPr indent="-317500" lvl="0" marL="457200" rtl="0" algn="l">
              <a:spcBef>
                <a:spcPts val="0"/>
              </a:spcBef>
              <a:spcAft>
                <a:spcPts val="0"/>
              </a:spcAft>
              <a:buClr>
                <a:srgbClr val="133669"/>
              </a:buClr>
              <a:buSzPts val="1400"/>
              <a:buFont typeface="Open Sans"/>
              <a:buAutoNum type="arabicPeriod"/>
            </a:pPr>
            <a:r>
              <a:rPr b="1" lang="en">
                <a:solidFill>
                  <a:srgbClr val="133669"/>
                </a:solidFill>
                <a:latin typeface="Open Sans"/>
                <a:ea typeface="Open Sans"/>
                <a:cs typeface="Open Sans"/>
                <a:sym typeface="Open Sans"/>
              </a:rPr>
              <a:t>Get Your Company Involved by Becoming a </a:t>
            </a:r>
            <a:r>
              <a:rPr b="1" lang="en" u="sng">
                <a:solidFill>
                  <a:srgbClr val="26BCEA"/>
                </a:solidFill>
                <a:latin typeface="Open Sans"/>
                <a:ea typeface="Open Sans"/>
                <a:cs typeface="Open Sans"/>
                <a:sym typeface="Open Sans"/>
                <a:hlinkClick r:id="rId9">
                  <a:extLst>
                    <a:ext uri="{A12FA001-AC4F-418D-AE19-62706E023703}">
                      <ahyp:hlinkClr val="tx"/>
                    </a:ext>
                  </a:extLst>
                </a:hlinkClick>
              </a:rPr>
              <a:t>Brand Partner</a:t>
            </a:r>
            <a:endParaRPr b="1">
              <a:solidFill>
                <a:srgbClr val="26BCEA"/>
              </a:solidFill>
              <a:latin typeface="Open Sans"/>
              <a:ea typeface="Open Sans"/>
              <a:cs typeface="Open Sans"/>
              <a:sym typeface="Open Sans"/>
            </a:endParaRPr>
          </a:p>
          <a:p>
            <a:pPr indent="0" lvl="0" marL="0" rtl="0" algn="l">
              <a:spcBef>
                <a:spcPts val="0"/>
              </a:spcBef>
              <a:spcAft>
                <a:spcPts val="0"/>
              </a:spcAft>
              <a:buNone/>
            </a:pPr>
            <a:r>
              <a:t/>
            </a:r>
            <a:endParaRPr b="1">
              <a:solidFill>
                <a:srgbClr val="26BCEA"/>
              </a:solidFill>
              <a:latin typeface="Open Sans"/>
              <a:ea typeface="Open Sans"/>
              <a:cs typeface="Open Sans"/>
              <a:sym typeface="Open Sans"/>
            </a:endParaRPr>
          </a:p>
          <a:p>
            <a:pPr indent="0" lvl="0" marL="0" rtl="0" algn="l">
              <a:spcBef>
                <a:spcPts val="0"/>
              </a:spcBef>
              <a:spcAft>
                <a:spcPts val="0"/>
              </a:spcAft>
              <a:buNone/>
            </a:pPr>
            <a:r>
              <a:t/>
            </a:r>
            <a:endParaRPr b="1" i="1" sz="1200">
              <a:solidFill>
                <a:srgbClr val="26BCEA"/>
              </a:solidFill>
              <a:latin typeface="Open Sans"/>
              <a:ea typeface="Open Sans"/>
              <a:cs typeface="Open Sans"/>
              <a:sym typeface="Open Sans"/>
            </a:endParaRPr>
          </a:p>
        </p:txBody>
      </p:sp>
      <p:pic>
        <p:nvPicPr>
          <p:cNvPr id="312" name="Google Shape;312;p38"/>
          <p:cNvPicPr preferRelativeResize="0"/>
          <p:nvPr/>
        </p:nvPicPr>
        <p:blipFill rotWithShape="1">
          <a:blip r:embed="rId10">
            <a:alphaModFix/>
          </a:blip>
          <a:srcRect b="6420" l="0" r="0" t="3789"/>
          <a:stretch/>
        </p:blipFill>
        <p:spPr>
          <a:xfrm>
            <a:off x="2456938" y="1253138"/>
            <a:ext cx="1524774" cy="2057325"/>
          </a:xfrm>
          <a:prstGeom prst="rect">
            <a:avLst/>
          </a:prstGeom>
          <a:noFill/>
          <a:ln>
            <a:noFill/>
          </a:ln>
        </p:spPr>
      </p:pic>
      <p:pic>
        <p:nvPicPr>
          <p:cNvPr id="313" name="Google Shape;313;p38"/>
          <p:cNvPicPr preferRelativeResize="0"/>
          <p:nvPr/>
        </p:nvPicPr>
        <p:blipFill>
          <a:blip r:embed="rId11">
            <a:alphaModFix/>
          </a:blip>
          <a:stretch>
            <a:fillRect/>
          </a:stretch>
        </p:blipFill>
        <p:spPr>
          <a:xfrm>
            <a:off x="220150" y="2290950"/>
            <a:ext cx="2134824" cy="1601125"/>
          </a:xfrm>
          <a:prstGeom prst="rect">
            <a:avLst/>
          </a:prstGeom>
          <a:noFill/>
          <a:ln>
            <a:noFill/>
          </a:ln>
        </p:spPr>
      </p:pic>
      <p:pic>
        <p:nvPicPr>
          <p:cNvPr id="314" name="Google Shape;314;p38"/>
          <p:cNvPicPr preferRelativeResize="0"/>
          <p:nvPr/>
        </p:nvPicPr>
        <p:blipFill>
          <a:blip r:embed="rId12">
            <a:alphaModFix/>
          </a:blip>
          <a:stretch>
            <a:fillRect/>
          </a:stretch>
        </p:blipFill>
        <p:spPr>
          <a:xfrm>
            <a:off x="-2131350" y="-2461104"/>
            <a:ext cx="9144001" cy="3020309"/>
          </a:xfrm>
          <a:prstGeom prst="rect">
            <a:avLst/>
          </a:prstGeom>
          <a:noFill/>
          <a:ln>
            <a:noFill/>
          </a:ln>
        </p:spPr>
      </p:pic>
      <p:pic>
        <p:nvPicPr>
          <p:cNvPr id="315" name="Google Shape;315;p38"/>
          <p:cNvPicPr preferRelativeResize="0"/>
          <p:nvPr/>
        </p:nvPicPr>
        <p:blipFill>
          <a:blip r:embed="rId12">
            <a:alphaModFix/>
          </a:blip>
          <a:stretch>
            <a:fillRect/>
          </a:stretch>
        </p:blipFill>
        <p:spPr>
          <a:xfrm>
            <a:off x="5835350" y="-2461104"/>
            <a:ext cx="9144001" cy="3020309"/>
          </a:xfrm>
          <a:prstGeom prst="rect">
            <a:avLst/>
          </a:prstGeom>
          <a:noFill/>
          <a:ln>
            <a:noFill/>
          </a:ln>
        </p:spPr>
      </p:pic>
      <p:sp>
        <p:nvSpPr>
          <p:cNvPr id="316" name="Google Shape;316;p38"/>
          <p:cNvSpPr txBox="1"/>
          <p:nvPr>
            <p:ph type="title"/>
          </p:nvPr>
        </p:nvSpPr>
        <p:spPr>
          <a:xfrm>
            <a:off x="4122775" y="581650"/>
            <a:ext cx="4711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rgbClr val="133669"/>
                </a:solidFill>
                <a:latin typeface="Open Sans ExtraBold"/>
                <a:ea typeface="Open Sans ExtraBold"/>
                <a:cs typeface="Open Sans ExtraBold"/>
                <a:sym typeface="Open Sans ExtraBold"/>
              </a:rPr>
              <a:t>WAYS TO GET INVOLVED</a:t>
            </a:r>
            <a:endParaRPr u="sng">
              <a:solidFill>
                <a:srgbClr val="133669"/>
              </a:solidFill>
              <a:latin typeface="Open Sans ExtraBold"/>
              <a:ea typeface="Open Sans ExtraBold"/>
              <a:cs typeface="Open Sans ExtraBold"/>
              <a:sym typeface="Open Sans ExtraBo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3669"/>
        </a:solidFill>
      </p:bgPr>
    </p:bg>
    <p:spTree>
      <p:nvGrpSpPr>
        <p:cNvPr id="320" name="Shape 320"/>
        <p:cNvGrpSpPr/>
        <p:nvPr/>
      </p:nvGrpSpPr>
      <p:grpSpPr>
        <a:xfrm>
          <a:off x="0" y="0"/>
          <a:ext cx="0" cy="0"/>
          <a:chOff x="0" y="0"/>
          <a:chExt cx="0" cy="0"/>
        </a:xfrm>
      </p:grpSpPr>
      <p:sp>
        <p:nvSpPr>
          <p:cNvPr id="321" name="Google Shape;321;p39"/>
          <p:cNvSpPr txBox="1"/>
          <p:nvPr/>
        </p:nvSpPr>
        <p:spPr>
          <a:xfrm>
            <a:off x="2400300" y="3403625"/>
            <a:ext cx="4343400" cy="145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600">
                <a:solidFill>
                  <a:schemeClr val="lt1"/>
                </a:solidFill>
                <a:latin typeface="Open Sans"/>
                <a:ea typeface="Open Sans"/>
                <a:cs typeface="Open Sans"/>
                <a:sym typeface="Open Sans"/>
              </a:rPr>
              <a:t>Sign Up for Our Newsletter: </a:t>
            </a:r>
            <a:r>
              <a:rPr b="1" lang="en" sz="1600" u="sng">
                <a:solidFill>
                  <a:srgbClr val="26BCEA"/>
                </a:solidFill>
                <a:latin typeface="Open Sans"/>
                <a:ea typeface="Open Sans"/>
                <a:cs typeface="Open Sans"/>
                <a:sym typeface="Open Sans"/>
                <a:hlinkClick r:id="rId3">
                  <a:extLst>
                    <a:ext uri="{A12FA001-AC4F-418D-AE19-62706E023703}">
                      <ahyp:hlinkClr val="tx"/>
                    </a:ext>
                  </a:extLst>
                </a:hlinkClick>
              </a:rPr>
              <a:t>wellawareworld.org</a:t>
            </a:r>
            <a:endParaRPr b="1">
              <a:solidFill>
                <a:schemeClr val="lt1"/>
              </a:solidFill>
              <a:latin typeface="Open Sans"/>
              <a:ea typeface="Open Sans"/>
              <a:cs typeface="Open Sans"/>
              <a:sym typeface="Open Sans"/>
            </a:endParaRPr>
          </a:p>
          <a:p>
            <a:pPr indent="0" lvl="0" marL="0" rtl="0" algn="ctr">
              <a:spcBef>
                <a:spcPts val="0"/>
              </a:spcBef>
              <a:spcAft>
                <a:spcPts val="0"/>
              </a:spcAft>
              <a:buNone/>
            </a:pPr>
            <a:r>
              <a:t/>
            </a:r>
            <a:endParaRPr b="1" sz="1600">
              <a:solidFill>
                <a:schemeClr val="lt1"/>
              </a:solidFill>
              <a:latin typeface="Open Sans"/>
              <a:ea typeface="Open Sans"/>
              <a:cs typeface="Open Sans"/>
              <a:sym typeface="Open Sans"/>
            </a:endParaRPr>
          </a:p>
          <a:p>
            <a:pPr indent="0" lvl="0" marL="0" rtl="0" algn="ctr">
              <a:spcBef>
                <a:spcPts val="0"/>
              </a:spcBef>
              <a:spcAft>
                <a:spcPts val="0"/>
              </a:spcAft>
              <a:buNone/>
            </a:pPr>
            <a:r>
              <a:rPr b="1" lang="en" sz="1600">
                <a:solidFill>
                  <a:schemeClr val="lt1"/>
                </a:solidFill>
                <a:latin typeface="Open Sans"/>
                <a:ea typeface="Open Sans"/>
                <a:cs typeface="Open Sans"/>
                <a:sym typeface="Open Sans"/>
              </a:rPr>
              <a:t>Follow Us:</a:t>
            </a:r>
            <a:endParaRPr b="1" sz="1600">
              <a:solidFill>
                <a:schemeClr val="lt1"/>
              </a:solidFill>
              <a:latin typeface="Open Sans"/>
              <a:ea typeface="Open Sans"/>
              <a:cs typeface="Open Sans"/>
              <a:sym typeface="Open Sans"/>
            </a:endParaRPr>
          </a:p>
          <a:p>
            <a:pPr indent="0" lvl="0" marL="0" rtl="0" algn="ctr">
              <a:spcBef>
                <a:spcPts val="0"/>
              </a:spcBef>
              <a:spcAft>
                <a:spcPts val="0"/>
              </a:spcAft>
              <a:buNone/>
            </a:pPr>
            <a:r>
              <a:rPr b="1" lang="en" sz="1600">
                <a:solidFill>
                  <a:srgbClr val="26BCEA"/>
                </a:solidFill>
                <a:latin typeface="Open Sans"/>
                <a:ea typeface="Open Sans"/>
                <a:cs typeface="Open Sans"/>
                <a:sym typeface="Open Sans"/>
              </a:rPr>
              <a:t>@WellAwareWorld</a:t>
            </a:r>
            <a:endParaRPr b="1" sz="1600">
              <a:solidFill>
                <a:srgbClr val="26BCEA"/>
              </a:solidFill>
              <a:latin typeface="Open Sans"/>
              <a:ea typeface="Open Sans"/>
              <a:cs typeface="Open Sans"/>
              <a:sym typeface="Open Sans"/>
            </a:endParaRPr>
          </a:p>
        </p:txBody>
      </p:sp>
      <p:sp>
        <p:nvSpPr>
          <p:cNvPr id="322" name="Google Shape;322;p39"/>
          <p:cNvSpPr txBox="1"/>
          <p:nvPr/>
        </p:nvSpPr>
        <p:spPr>
          <a:xfrm>
            <a:off x="1268200" y="559200"/>
            <a:ext cx="66078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solidFill>
                  <a:srgbClr val="FFFFFF"/>
                </a:solidFill>
                <a:latin typeface="Open Sans ExtraBold"/>
                <a:ea typeface="Open Sans ExtraBold"/>
                <a:cs typeface="Open Sans ExtraBold"/>
                <a:sym typeface="Open Sans ExtraBold"/>
              </a:rPr>
              <a:t>STAY CONNECTED</a:t>
            </a:r>
            <a:endParaRPr sz="2800">
              <a:solidFill>
                <a:srgbClr val="FFFFFF"/>
              </a:solidFill>
              <a:latin typeface="Open Sans ExtraBold"/>
              <a:ea typeface="Open Sans ExtraBold"/>
              <a:cs typeface="Open Sans ExtraBold"/>
              <a:sym typeface="Open Sans ExtraBold"/>
            </a:endParaRPr>
          </a:p>
        </p:txBody>
      </p:sp>
      <p:pic>
        <p:nvPicPr>
          <p:cNvPr id="323" name="Google Shape;323;p39"/>
          <p:cNvPicPr preferRelativeResize="0"/>
          <p:nvPr/>
        </p:nvPicPr>
        <p:blipFill>
          <a:blip r:embed="rId4">
            <a:alphaModFix/>
          </a:blip>
          <a:stretch>
            <a:fillRect/>
          </a:stretch>
        </p:blipFill>
        <p:spPr>
          <a:xfrm>
            <a:off x="-2131350" y="-2461104"/>
            <a:ext cx="9144001" cy="3020309"/>
          </a:xfrm>
          <a:prstGeom prst="rect">
            <a:avLst/>
          </a:prstGeom>
          <a:noFill/>
          <a:ln>
            <a:noFill/>
          </a:ln>
        </p:spPr>
      </p:pic>
      <p:pic>
        <p:nvPicPr>
          <p:cNvPr id="324" name="Google Shape;324;p39"/>
          <p:cNvPicPr preferRelativeResize="0"/>
          <p:nvPr/>
        </p:nvPicPr>
        <p:blipFill>
          <a:blip r:embed="rId4">
            <a:alphaModFix/>
          </a:blip>
          <a:stretch>
            <a:fillRect/>
          </a:stretch>
        </p:blipFill>
        <p:spPr>
          <a:xfrm>
            <a:off x="5835350" y="-2461104"/>
            <a:ext cx="9144001" cy="3020309"/>
          </a:xfrm>
          <a:prstGeom prst="rect">
            <a:avLst/>
          </a:prstGeom>
          <a:noFill/>
          <a:ln>
            <a:noFill/>
          </a:ln>
        </p:spPr>
      </p:pic>
      <p:pic>
        <p:nvPicPr>
          <p:cNvPr id="325" name="Google Shape;325;p39"/>
          <p:cNvPicPr preferRelativeResize="0"/>
          <p:nvPr/>
        </p:nvPicPr>
        <p:blipFill>
          <a:blip r:embed="rId5">
            <a:alphaModFix/>
          </a:blip>
          <a:stretch>
            <a:fillRect/>
          </a:stretch>
        </p:blipFill>
        <p:spPr>
          <a:xfrm>
            <a:off x="3063875" y="1260663"/>
            <a:ext cx="3016256" cy="2014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9" name="Shape 329"/>
        <p:cNvGrpSpPr/>
        <p:nvPr/>
      </p:nvGrpSpPr>
      <p:grpSpPr>
        <a:xfrm>
          <a:off x="0" y="0"/>
          <a:ext cx="0" cy="0"/>
          <a:chOff x="0" y="0"/>
          <a:chExt cx="0" cy="0"/>
        </a:xfrm>
      </p:grpSpPr>
      <p:pic>
        <p:nvPicPr>
          <p:cNvPr id="330" name="Google Shape;330;p40"/>
          <p:cNvPicPr preferRelativeResize="0"/>
          <p:nvPr/>
        </p:nvPicPr>
        <p:blipFill>
          <a:blip r:embed="rId3">
            <a:alphaModFix/>
          </a:blip>
          <a:stretch>
            <a:fillRect/>
          </a:stretch>
        </p:blipFill>
        <p:spPr>
          <a:xfrm>
            <a:off x="0" y="0"/>
            <a:ext cx="4369398" cy="2912251"/>
          </a:xfrm>
          <a:prstGeom prst="rect">
            <a:avLst/>
          </a:prstGeom>
          <a:noFill/>
          <a:ln>
            <a:noFill/>
          </a:ln>
        </p:spPr>
      </p:pic>
      <p:pic>
        <p:nvPicPr>
          <p:cNvPr id="331" name="Google Shape;331;p40"/>
          <p:cNvPicPr preferRelativeResize="0"/>
          <p:nvPr/>
        </p:nvPicPr>
        <p:blipFill rotWithShape="1">
          <a:blip r:embed="rId4">
            <a:alphaModFix/>
          </a:blip>
          <a:srcRect b="17785" l="0" r="31247" t="1879"/>
          <a:stretch/>
        </p:blipFill>
        <p:spPr>
          <a:xfrm>
            <a:off x="0" y="2414650"/>
            <a:ext cx="3595650" cy="2768700"/>
          </a:xfrm>
          <a:prstGeom prst="rect">
            <a:avLst/>
          </a:prstGeom>
          <a:noFill/>
          <a:ln>
            <a:noFill/>
          </a:ln>
        </p:spPr>
      </p:pic>
      <p:pic>
        <p:nvPicPr>
          <p:cNvPr id="332" name="Google Shape;332;p40"/>
          <p:cNvPicPr preferRelativeResize="0"/>
          <p:nvPr/>
        </p:nvPicPr>
        <p:blipFill>
          <a:blip r:embed="rId5">
            <a:alphaModFix/>
          </a:blip>
          <a:stretch>
            <a:fillRect/>
          </a:stretch>
        </p:blipFill>
        <p:spPr>
          <a:xfrm>
            <a:off x="4369400" y="0"/>
            <a:ext cx="4774599" cy="3188397"/>
          </a:xfrm>
          <a:prstGeom prst="rect">
            <a:avLst/>
          </a:prstGeom>
          <a:noFill/>
          <a:ln>
            <a:noFill/>
          </a:ln>
        </p:spPr>
      </p:pic>
      <p:pic>
        <p:nvPicPr>
          <p:cNvPr id="333" name="Google Shape;333;p40"/>
          <p:cNvPicPr preferRelativeResize="0"/>
          <p:nvPr/>
        </p:nvPicPr>
        <p:blipFill>
          <a:blip r:embed="rId6">
            <a:alphaModFix/>
          </a:blip>
          <a:stretch>
            <a:fillRect/>
          </a:stretch>
        </p:blipFill>
        <p:spPr>
          <a:xfrm>
            <a:off x="8339753" y="4555037"/>
            <a:ext cx="682226" cy="527174"/>
          </a:xfrm>
          <a:prstGeom prst="rect">
            <a:avLst/>
          </a:prstGeom>
          <a:noFill/>
          <a:ln>
            <a:noFill/>
          </a:ln>
        </p:spPr>
      </p:pic>
      <p:pic>
        <p:nvPicPr>
          <p:cNvPr id="334" name="Google Shape;334;p40"/>
          <p:cNvPicPr preferRelativeResize="0"/>
          <p:nvPr/>
        </p:nvPicPr>
        <p:blipFill rotWithShape="1">
          <a:blip r:embed="rId7">
            <a:alphaModFix/>
          </a:blip>
          <a:srcRect b="0" l="0" r="0" t="18666"/>
          <a:stretch/>
        </p:blipFill>
        <p:spPr>
          <a:xfrm>
            <a:off x="3532825" y="2682300"/>
            <a:ext cx="5611175" cy="2501050"/>
          </a:xfrm>
          <a:prstGeom prst="rect">
            <a:avLst/>
          </a:prstGeom>
          <a:noFill/>
          <a:ln>
            <a:noFill/>
          </a:ln>
        </p:spPr>
      </p:pic>
      <p:sp>
        <p:nvSpPr>
          <p:cNvPr id="335" name="Google Shape;335;p40"/>
          <p:cNvSpPr/>
          <p:nvPr/>
        </p:nvSpPr>
        <p:spPr>
          <a:xfrm>
            <a:off x="3212575" y="1922375"/>
            <a:ext cx="2571600" cy="1106400"/>
          </a:xfrm>
          <a:prstGeom prst="rect">
            <a:avLst/>
          </a:prstGeom>
          <a:solidFill>
            <a:srgbClr val="26BCE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40"/>
          <p:cNvSpPr txBox="1"/>
          <p:nvPr>
            <p:ph type="title"/>
          </p:nvPr>
        </p:nvSpPr>
        <p:spPr>
          <a:xfrm>
            <a:off x="3212600" y="1922300"/>
            <a:ext cx="2571600" cy="1106400"/>
          </a:xfrm>
          <a:prstGeom prst="rect">
            <a:avLst/>
          </a:prstGeom>
          <a:ln cap="flat" cmpd="sng" w="9525">
            <a:solidFill>
              <a:srgbClr val="133669"/>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6000">
                <a:solidFill>
                  <a:schemeClr val="lt1"/>
                </a:solidFill>
                <a:latin typeface="Open Sans ExtraBold"/>
                <a:ea typeface="Open Sans ExtraBold"/>
                <a:cs typeface="Open Sans ExtraBold"/>
                <a:sym typeface="Open Sans ExtraBold"/>
              </a:rPr>
              <a:t>Q &amp; A</a:t>
            </a:r>
            <a:endParaRPr sz="6000">
              <a:solidFill>
                <a:schemeClr val="lt1"/>
              </a:solidFill>
              <a:latin typeface="Open Sans ExtraBold"/>
              <a:ea typeface="Open Sans ExtraBold"/>
              <a:cs typeface="Open Sans ExtraBold"/>
              <a:sym typeface="Open Sans ExtraBo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41"/>
          <p:cNvSpPr txBox="1"/>
          <p:nvPr>
            <p:ph type="title"/>
          </p:nvPr>
        </p:nvSpPr>
        <p:spPr>
          <a:xfrm>
            <a:off x="311700" y="-29200"/>
            <a:ext cx="8520600" cy="1444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7200">
                <a:solidFill>
                  <a:srgbClr val="FFFFFF"/>
                </a:solidFill>
                <a:latin typeface="Open Sans ExtraBold"/>
                <a:ea typeface="Open Sans ExtraBold"/>
                <a:cs typeface="Open Sans ExtraBold"/>
                <a:sym typeface="Open Sans ExtraBold"/>
              </a:rPr>
              <a:t>THANK YOU!!</a:t>
            </a:r>
            <a:endParaRPr sz="7200">
              <a:solidFill>
                <a:srgbClr val="FFFFFF"/>
              </a:solidFill>
              <a:latin typeface="Open Sans ExtraBold"/>
              <a:ea typeface="Open Sans ExtraBold"/>
              <a:cs typeface="Open Sans ExtraBold"/>
              <a:sym typeface="Open Sans ExtraBold"/>
            </a:endParaRPr>
          </a:p>
        </p:txBody>
      </p:sp>
      <p:pic>
        <p:nvPicPr>
          <p:cNvPr id="342" name="Google Shape;342;p41"/>
          <p:cNvPicPr preferRelativeResize="0"/>
          <p:nvPr/>
        </p:nvPicPr>
        <p:blipFill rotWithShape="1">
          <a:blip r:embed="rId3">
            <a:alphaModFix/>
          </a:blip>
          <a:srcRect b="0" l="0" r="0" t="5249"/>
          <a:stretch/>
        </p:blipFill>
        <p:spPr>
          <a:xfrm>
            <a:off x="1736700" y="1200025"/>
            <a:ext cx="5670600" cy="3575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3669"/>
        </a:solidFill>
      </p:bgPr>
    </p:bg>
    <p:spTree>
      <p:nvGrpSpPr>
        <p:cNvPr id="346" name="Shape 346"/>
        <p:cNvGrpSpPr/>
        <p:nvPr/>
      </p:nvGrpSpPr>
      <p:grpSpPr>
        <a:xfrm>
          <a:off x="0" y="0"/>
          <a:ext cx="0" cy="0"/>
          <a:chOff x="0" y="0"/>
          <a:chExt cx="0" cy="0"/>
        </a:xfrm>
      </p:grpSpPr>
      <p:sp>
        <p:nvSpPr>
          <p:cNvPr id="347" name="Google Shape;347;p42"/>
          <p:cNvSpPr txBox="1"/>
          <p:nvPr/>
        </p:nvSpPr>
        <p:spPr>
          <a:xfrm>
            <a:off x="0" y="723025"/>
            <a:ext cx="34275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solidFill>
                  <a:srgbClr val="FFFFFF"/>
                </a:solidFill>
                <a:latin typeface="Open Sans ExtraBold"/>
                <a:ea typeface="Open Sans ExtraBold"/>
                <a:cs typeface="Open Sans ExtraBold"/>
                <a:sym typeface="Open Sans ExtraBold"/>
              </a:rPr>
              <a:t>BOILERPLATE</a:t>
            </a:r>
            <a:endParaRPr sz="2800">
              <a:solidFill>
                <a:srgbClr val="FFFFFF"/>
              </a:solidFill>
              <a:latin typeface="Open Sans ExtraBold"/>
              <a:ea typeface="Open Sans ExtraBold"/>
              <a:cs typeface="Open Sans ExtraBold"/>
              <a:sym typeface="Open Sans ExtraBold"/>
            </a:endParaRPr>
          </a:p>
        </p:txBody>
      </p:sp>
      <p:pic>
        <p:nvPicPr>
          <p:cNvPr id="348" name="Google Shape;348;p42"/>
          <p:cNvPicPr preferRelativeResize="0"/>
          <p:nvPr/>
        </p:nvPicPr>
        <p:blipFill>
          <a:blip r:embed="rId3">
            <a:alphaModFix/>
          </a:blip>
          <a:stretch>
            <a:fillRect/>
          </a:stretch>
        </p:blipFill>
        <p:spPr>
          <a:xfrm>
            <a:off x="-2131350" y="-2461104"/>
            <a:ext cx="9144001" cy="3020309"/>
          </a:xfrm>
          <a:prstGeom prst="rect">
            <a:avLst/>
          </a:prstGeom>
          <a:noFill/>
          <a:ln>
            <a:noFill/>
          </a:ln>
        </p:spPr>
      </p:pic>
      <p:pic>
        <p:nvPicPr>
          <p:cNvPr id="349" name="Google Shape;349;p42"/>
          <p:cNvPicPr preferRelativeResize="0"/>
          <p:nvPr/>
        </p:nvPicPr>
        <p:blipFill>
          <a:blip r:embed="rId3">
            <a:alphaModFix/>
          </a:blip>
          <a:stretch>
            <a:fillRect/>
          </a:stretch>
        </p:blipFill>
        <p:spPr>
          <a:xfrm>
            <a:off x="5835350" y="-2461104"/>
            <a:ext cx="9144001" cy="3020309"/>
          </a:xfrm>
          <a:prstGeom prst="rect">
            <a:avLst/>
          </a:prstGeom>
          <a:noFill/>
          <a:ln>
            <a:noFill/>
          </a:ln>
        </p:spPr>
      </p:pic>
      <p:sp>
        <p:nvSpPr>
          <p:cNvPr id="350" name="Google Shape;350;p42"/>
          <p:cNvSpPr txBox="1"/>
          <p:nvPr/>
        </p:nvSpPr>
        <p:spPr>
          <a:xfrm>
            <a:off x="393100" y="1350325"/>
            <a:ext cx="46194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Well Aware, an international 501(c)3 nonprofit organization headquartered in Austin, Texas, funds, implements, and maintains sustainable clean water systems in East Africa to drive development and empower communities to grow and thrive. Since 2010, all of Well Awareʼs 114+ projects maintain a 100% success rate—providing clean water to more than 350,000 people across Kenya and Tanzania. With their technical expertise and community-driven approach, Well Aware sets the standard for efficiency, innovation, and sustainability in the water aid sector.</a:t>
            </a:r>
            <a:endParaRPr>
              <a:solidFill>
                <a:schemeClr val="lt1"/>
              </a:solidFill>
              <a:latin typeface="Open Sans"/>
              <a:ea typeface="Open Sans"/>
              <a:cs typeface="Open Sans"/>
              <a:sym typeface="Open Sans"/>
            </a:endParaRPr>
          </a:p>
          <a:p>
            <a:pPr indent="0" lvl="0" marL="0" rtl="0" algn="l">
              <a:spcBef>
                <a:spcPts val="0"/>
              </a:spcBef>
              <a:spcAft>
                <a:spcPts val="0"/>
              </a:spcAft>
              <a:buNone/>
            </a:pPr>
            <a:r>
              <a:t/>
            </a:r>
            <a:endParaRPr>
              <a:solidFill>
                <a:schemeClr val="lt1"/>
              </a:solidFill>
              <a:latin typeface="Open Sans"/>
              <a:ea typeface="Open Sans"/>
              <a:cs typeface="Open Sans"/>
              <a:sym typeface="Open Sans"/>
            </a:endParaRPr>
          </a:p>
          <a:p>
            <a:pPr indent="0" lvl="0" marL="0" rtl="0" algn="l">
              <a:spcBef>
                <a:spcPts val="0"/>
              </a:spcBef>
              <a:spcAft>
                <a:spcPts val="0"/>
              </a:spcAft>
              <a:buNone/>
            </a:pPr>
            <a:r>
              <a:rPr lang="en">
                <a:solidFill>
                  <a:schemeClr val="lt1"/>
                </a:solidFill>
                <a:latin typeface="Open Sans"/>
                <a:ea typeface="Open Sans"/>
                <a:cs typeface="Open Sans"/>
                <a:sym typeface="Open Sans"/>
              </a:rPr>
              <a:t>To learn more, visit </a:t>
            </a:r>
            <a:r>
              <a:rPr lang="en" u="sng">
                <a:solidFill>
                  <a:srgbClr val="26BCEA"/>
                </a:solidFill>
                <a:latin typeface="Open Sans"/>
                <a:ea typeface="Open Sans"/>
                <a:cs typeface="Open Sans"/>
                <a:sym typeface="Open Sans"/>
                <a:hlinkClick r:id="rId4">
                  <a:extLst>
                    <a:ext uri="{A12FA001-AC4F-418D-AE19-62706E023703}">
                      <ahyp:hlinkClr val="tx"/>
                    </a:ext>
                  </a:extLst>
                </a:hlinkClick>
              </a:rPr>
              <a:t>www.wellawareworld.org</a:t>
            </a:r>
            <a:endParaRPr>
              <a:solidFill>
                <a:srgbClr val="26BCEA"/>
              </a:solidFill>
              <a:latin typeface="Open Sans"/>
              <a:ea typeface="Open Sans"/>
              <a:cs typeface="Open Sans"/>
              <a:sym typeface="Open Sans"/>
            </a:endParaRPr>
          </a:p>
        </p:txBody>
      </p:sp>
      <p:pic>
        <p:nvPicPr>
          <p:cNvPr id="351" name="Google Shape;351;p42"/>
          <p:cNvPicPr preferRelativeResize="0"/>
          <p:nvPr/>
        </p:nvPicPr>
        <p:blipFill rotWithShape="1">
          <a:blip r:embed="rId5">
            <a:alphaModFix/>
          </a:blip>
          <a:srcRect b="0" l="4359" r="17928" t="0"/>
          <a:stretch/>
        </p:blipFill>
        <p:spPr>
          <a:xfrm>
            <a:off x="5012500" y="899975"/>
            <a:ext cx="3898573" cy="3343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16"/>
          <p:cNvSpPr/>
          <p:nvPr/>
        </p:nvSpPr>
        <p:spPr>
          <a:xfrm>
            <a:off x="100" y="0"/>
            <a:ext cx="9144000" cy="254400"/>
          </a:xfrm>
          <a:prstGeom prst="rect">
            <a:avLst/>
          </a:prstGeom>
          <a:solidFill>
            <a:srgbClr val="26BC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6BCEA"/>
              </a:solidFill>
            </a:endParaRPr>
          </a:p>
        </p:txBody>
      </p:sp>
      <p:pic>
        <p:nvPicPr>
          <p:cNvPr id="82" name="Google Shape;82;p16"/>
          <p:cNvPicPr preferRelativeResize="0"/>
          <p:nvPr/>
        </p:nvPicPr>
        <p:blipFill rotWithShape="1">
          <a:blip r:embed="rId3">
            <a:alphaModFix/>
          </a:blip>
          <a:srcRect b="17820" l="17021" r="4719" t="17379"/>
          <a:stretch/>
        </p:blipFill>
        <p:spPr>
          <a:xfrm>
            <a:off x="6281812" y="430840"/>
            <a:ext cx="2740162" cy="1660281"/>
          </a:xfrm>
          <a:prstGeom prst="rect">
            <a:avLst/>
          </a:prstGeom>
          <a:noFill/>
          <a:ln>
            <a:noFill/>
          </a:ln>
        </p:spPr>
      </p:pic>
      <p:pic>
        <p:nvPicPr>
          <p:cNvPr id="83" name="Google Shape;83;p16"/>
          <p:cNvPicPr preferRelativeResize="0"/>
          <p:nvPr/>
        </p:nvPicPr>
        <p:blipFill rotWithShape="1">
          <a:blip r:embed="rId4">
            <a:alphaModFix/>
          </a:blip>
          <a:srcRect b="0" l="12029" r="12029" t="0"/>
          <a:stretch/>
        </p:blipFill>
        <p:spPr>
          <a:xfrm>
            <a:off x="4334323" y="405975"/>
            <a:ext cx="1873897" cy="1710017"/>
          </a:xfrm>
          <a:prstGeom prst="rect">
            <a:avLst/>
          </a:prstGeom>
          <a:noFill/>
          <a:ln>
            <a:noFill/>
          </a:ln>
        </p:spPr>
      </p:pic>
      <p:pic>
        <p:nvPicPr>
          <p:cNvPr id="84" name="Google Shape;84;p16"/>
          <p:cNvPicPr preferRelativeResize="0"/>
          <p:nvPr/>
        </p:nvPicPr>
        <p:blipFill rotWithShape="1">
          <a:blip r:embed="rId5">
            <a:alphaModFix/>
          </a:blip>
          <a:srcRect b="0" l="0" r="26356" t="7355"/>
          <a:stretch/>
        </p:blipFill>
        <p:spPr>
          <a:xfrm>
            <a:off x="4267525" y="2185277"/>
            <a:ext cx="2740164" cy="2141717"/>
          </a:xfrm>
          <a:prstGeom prst="rect">
            <a:avLst/>
          </a:prstGeom>
          <a:noFill/>
          <a:ln>
            <a:noFill/>
          </a:ln>
        </p:spPr>
      </p:pic>
      <p:pic>
        <p:nvPicPr>
          <p:cNvPr id="85" name="Google Shape;85;p16"/>
          <p:cNvPicPr preferRelativeResize="0"/>
          <p:nvPr/>
        </p:nvPicPr>
        <p:blipFill rotWithShape="1">
          <a:blip r:embed="rId6">
            <a:alphaModFix/>
          </a:blip>
          <a:srcRect b="29216" l="4306" r="0" t="5581"/>
          <a:stretch/>
        </p:blipFill>
        <p:spPr>
          <a:xfrm>
            <a:off x="7103225" y="2161738"/>
            <a:ext cx="1918749" cy="2180462"/>
          </a:xfrm>
          <a:prstGeom prst="rect">
            <a:avLst/>
          </a:prstGeom>
          <a:noFill/>
          <a:ln>
            <a:noFill/>
          </a:ln>
        </p:spPr>
      </p:pic>
      <p:pic>
        <p:nvPicPr>
          <p:cNvPr id="86" name="Google Shape;86;p16"/>
          <p:cNvPicPr preferRelativeResize="0"/>
          <p:nvPr/>
        </p:nvPicPr>
        <p:blipFill>
          <a:blip r:embed="rId7">
            <a:alphaModFix/>
          </a:blip>
          <a:stretch>
            <a:fillRect/>
          </a:stretch>
        </p:blipFill>
        <p:spPr>
          <a:xfrm>
            <a:off x="5854500" y="4484214"/>
            <a:ext cx="5922159" cy="1956112"/>
          </a:xfrm>
          <a:prstGeom prst="rect">
            <a:avLst/>
          </a:prstGeom>
          <a:noFill/>
          <a:ln>
            <a:noFill/>
          </a:ln>
        </p:spPr>
      </p:pic>
      <p:pic>
        <p:nvPicPr>
          <p:cNvPr id="87" name="Google Shape;87;p16"/>
          <p:cNvPicPr preferRelativeResize="0"/>
          <p:nvPr/>
        </p:nvPicPr>
        <p:blipFill>
          <a:blip r:embed="rId7">
            <a:alphaModFix/>
          </a:blip>
          <a:stretch>
            <a:fillRect/>
          </a:stretch>
        </p:blipFill>
        <p:spPr>
          <a:xfrm>
            <a:off x="-67650" y="4484214"/>
            <a:ext cx="5922159" cy="1956112"/>
          </a:xfrm>
          <a:prstGeom prst="rect">
            <a:avLst/>
          </a:prstGeom>
          <a:noFill/>
          <a:ln>
            <a:noFill/>
          </a:ln>
        </p:spPr>
      </p:pic>
      <p:sp>
        <p:nvSpPr>
          <p:cNvPr id="88" name="Google Shape;88;p16"/>
          <p:cNvSpPr txBox="1"/>
          <p:nvPr>
            <p:ph idx="1" type="body"/>
          </p:nvPr>
        </p:nvSpPr>
        <p:spPr>
          <a:xfrm>
            <a:off x="137200" y="473375"/>
            <a:ext cx="3831300" cy="3205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3600">
                <a:solidFill>
                  <a:srgbClr val="26BCEA"/>
                </a:solidFill>
                <a:latin typeface="Open Sans ExtraBold"/>
                <a:ea typeface="Open Sans ExtraBold"/>
                <a:cs typeface="Open Sans ExtraBold"/>
                <a:sym typeface="Open Sans ExtraBold"/>
              </a:rPr>
              <a:t>159 million</a:t>
            </a:r>
            <a:r>
              <a:rPr lang="en" sz="3600">
                <a:solidFill>
                  <a:srgbClr val="666666"/>
                </a:solidFill>
                <a:latin typeface="Open Sans"/>
                <a:ea typeface="Open Sans"/>
                <a:cs typeface="Open Sans"/>
                <a:sym typeface="Open Sans"/>
              </a:rPr>
              <a:t> </a:t>
            </a:r>
            <a:r>
              <a:rPr lang="en" sz="3600">
                <a:solidFill>
                  <a:srgbClr val="133669"/>
                </a:solidFill>
                <a:latin typeface="Open Sans"/>
                <a:ea typeface="Open Sans"/>
                <a:cs typeface="Open Sans"/>
                <a:sym typeface="Open Sans"/>
              </a:rPr>
              <a:t>collect untreated water from lakes, ponds, rivers and streams.</a:t>
            </a:r>
            <a:endParaRPr sz="3600">
              <a:solidFill>
                <a:srgbClr val="133669"/>
              </a:solidFill>
              <a:latin typeface="Open Sans"/>
              <a:ea typeface="Open Sans"/>
              <a:cs typeface="Open Sans"/>
              <a:sym typeface="Open Sans"/>
            </a:endParaRPr>
          </a:p>
        </p:txBody>
      </p:sp>
      <p:sp>
        <p:nvSpPr>
          <p:cNvPr id="89" name="Google Shape;89;p16"/>
          <p:cNvSpPr txBox="1"/>
          <p:nvPr>
            <p:ph idx="1" type="body"/>
          </p:nvPr>
        </p:nvSpPr>
        <p:spPr>
          <a:xfrm>
            <a:off x="2060100" y="3821350"/>
            <a:ext cx="975600" cy="294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i="1" lang="en">
                <a:solidFill>
                  <a:srgbClr val="26BCEA"/>
                </a:solidFill>
              </a:rPr>
              <a:t>(WHO)</a:t>
            </a:r>
            <a:endParaRPr i="1">
              <a:solidFill>
                <a:srgbClr val="26BCEA"/>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 name="Shape 93"/>
        <p:cNvGrpSpPr/>
        <p:nvPr/>
      </p:nvGrpSpPr>
      <p:grpSpPr>
        <a:xfrm>
          <a:off x="0" y="0"/>
          <a:ext cx="0" cy="0"/>
          <a:chOff x="0" y="0"/>
          <a:chExt cx="0" cy="0"/>
        </a:xfrm>
      </p:grpSpPr>
      <p:sp>
        <p:nvSpPr>
          <p:cNvPr id="94" name="Google Shape;94;p17"/>
          <p:cNvSpPr txBox="1"/>
          <p:nvPr>
            <p:ph idx="1" type="body"/>
          </p:nvPr>
        </p:nvSpPr>
        <p:spPr>
          <a:xfrm>
            <a:off x="4161775" y="1024075"/>
            <a:ext cx="4540200" cy="3205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3600">
                <a:solidFill>
                  <a:srgbClr val="133669"/>
                </a:solidFill>
                <a:latin typeface="Open Sans"/>
                <a:ea typeface="Open Sans"/>
                <a:cs typeface="Open Sans"/>
                <a:sym typeface="Open Sans"/>
              </a:rPr>
              <a:t>Others collect water from dangerous, contaminated step wells like this. </a:t>
            </a:r>
            <a:endParaRPr sz="3600">
              <a:solidFill>
                <a:srgbClr val="133669"/>
              </a:solidFill>
              <a:latin typeface="Open Sans"/>
              <a:ea typeface="Open Sans"/>
              <a:cs typeface="Open Sans"/>
              <a:sym typeface="Open Sans"/>
            </a:endParaRPr>
          </a:p>
        </p:txBody>
      </p:sp>
      <p:sp>
        <p:nvSpPr>
          <p:cNvPr id="95" name="Google Shape;95;p17"/>
          <p:cNvSpPr/>
          <p:nvPr/>
        </p:nvSpPr>
        <p:spPr>
          <a:xfrm>
            <a:off x="100" y="0"/>
            <a:ext cx="9144000" cy="254400"/>
          </a:xfrm>
          <a:prstGeom prst="rect">
            <a:avLst/>
          </a:prstGeom>
          <a:solidFill>
            <a:srgbClr val="26BC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26BCEA"/>
              </a:solidFill>
            </a:endParaRPr>
          </a:p>
        </p:txBody>
      </p:sp>
      <p:pic>
        <p:nvPicPr>
          <p:cNvPr id="96" name="Google Shape;96;p17"/>
          <p:cNvPicPr preferRelativeResize="0"/>
          <p:nvPr/>
        </p:nvPicPr>
        <p:blipFill rotWithShape="1">
          <a:blip r:embed="rId3">
            <a:alphaModFix/>
          </a:blip>
          <a:srcRect b="3594" l="0" r="0" t="7421"/>
          <a:stretch/>
        </p:blipFill>
        <p:spPr>
          <a:xfrm>
            <a:off x="0" y="0"/>
            <a:ext cx="3844133" cy="5143501"/>
          </a:xfrm>
          <a:prstGeom prst="rect">
            <a:avLst/>
          </a:prstGeom>
          <a:noFill/>
          <a:ln>
            <a:noFill/>
          </a:ln>
        </p:spPr>
      </p:pic>
      <p:pic>
        <p:nvPicPr>
          <p:cNvPr id="97" name="Google Shape;97;p17"/>
          <p:cNvPicPr preferRelativeResize="0"/>
          <p:nvPr/>
        </p:nvPicPr>
        <p:blipFill>
          <a:blip r:embed="rId4">
            <a:alphaModFix/>
          </a:blip>
          <a:stretch>
            <a:fillRect/>
          </a:stretch>
        </p:blipFill>
        <p:spPr>
          <a:xfrm>
            <a:off x="5854500" y="4484214"/>
            <a:ext cx="5922159" cy="1956112"/>
          </a:xfrm>
          <a:prstGeom prst="rect">
            <a:avLst/>
          </a:prstGeom>
          <a:noFill/>
          <a:ln>
            <a:noFill/>
          </a:ln>
        </p:spPr>
      </p:pic>
      <p:pic>
        <p:nvPicPr>
          <p:cNvPr id="98" name="Google Shape;98;p17"/>
          <p:cNvPicPr preferRelativeResize="0"/>
          <p:nvPr/>
        </p:nvPicPr>
        <p:blipFill>
          <a:blip r:embed="rId4">
            <a:alphaModFix/>
          </a:blip>
          <a:stretch>
            <a:fillRect/>
          </a:stretch>
        </p:blipFill>
        <p:spPr>
          <a:xfrm>
            <a:off x="-67650" y="4484214"/>
            <a:ext cx="5922159" cy="195611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3669"/>
        </a:solidFill>
      </p:bgPr>
    </p:bg>
    <p:spTree>
      <p:nvGrpSpPr>
        <p:cNvPr id="102" name="Shape 102"/>
        <p:cNvGrpSpPr/>
        <p:nvPr/>
      </p:nvGrpSpPr>
      <p:grpSpPr>
        <a:xfrm>
          <a:off x="0" y="0"/>
          <a:ext cx="0" cy="0"/>
          <a:chOff x="0" y="0"/>
          <a:chExt cx="0" cy="0"/>
        </a:xfrm>
      </p:grpSpPr>
      <p:pic>
        <p:nvPicPr>
          <p:cNvPr id="103" name="Google Shape;103;p18"/>
          <p:cNvPicPr preferRelativeResize="0"/>
          <p:nvPr/>
        </p:nvPicPr>
        <p:blipFill>
          <a:blip r:embed="rId3">
            <a:alphaModFix/>
          </a:blip>
          <a:stretch>
            <a:fillRect/>
          </a:stretch>
        </p:blipFill>
        <p:spPr>
          <a:xfrm>
            <a:off x="-102200" y="4557770"/>
            <a:ext cx="9143998" cy="3030210"/>
          </a:xfrm>
          <a:prstGeom prst="rect">
            <a:avLst/>
          </a:prstGeom>
          <a:noFill/>
          <a:ln>
            <a:noFill/>
          </a:ln>
        </p:spPr>
      </p:pic>
      <p:sp>
        <p:nvSpPr>
          <p:cNvPr id="104" name="Google Shape;104;p18"/>
          <p:cNvSpPr txBox="1"/>
          <p:nvPr>
            <p:ph type="title"/>
          </p:nvPr>
        </p:nvSpPr>
        <p:spPr>
          <a:xfrm>
            <a:off x="73150" y="258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Open Sans ExtraBold"/>
                <a:ea typeface="Open Sans ExtraBold"/>
                <a:cs typeface="Open Sans ExtraBold"/>
                <a:sym typeface="Open Sans ExtraBold"/>
              </a:rPr>
              <a:t>OUR IMPACT</a:t>
            </a:r>
            <a:endParaRPr>
              <a:solidFill>
                <a:schemeClr val="lt1"/>
              </a:solidFill>
              <a:latin typeface="Open Sans ExtraBold"/>
              <a:ea typeface="Open Sans ExtraBold"/>
              <a:cs typeface="Open Sans ExtraBold"/>
              <a:sym typeface="Open Sans ExtraBold"/>
            </a:endParaRPr>
          </a:p>
        </p:txBody>
      </p:sp>
      <p:sp>
        <p:nvSpPr>
          <p:cNvPr id="105" name="Google Shape;105;p18"/>
          <p:cNvSpPr txBox="1"/>
          <p:nvPr>
            <p:ph idx="1" type="body"/>
          </p:nvPr>
        </p:nvSpPr>
        <p:spPr>
          <a:xfrm>
            <a:off x="197550" y="1017700"/>
            <a:ext cx="3036900" cy="412800"/>
          </a:xfrm>
          <a:prstGeom prst="rect">
            <a:avLst/>
          </a:prstGeom>
          <a:solidFill>
            <a:srgbClr val="26BCEA"/>
          </a:solid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b="1" lang="en" sz="1600">
                <a:solidFill>
                  <a:schemeClr val="lt1"/>
                </a:solidFill>
                <a:latin typeface="Open Sans"/>
                <a:ea typeface="Open Sans"/>
                <a:cs typeface="Open Sans"/>
                <a:sym typeface="Open Sans"/>
              </a:rPr>
              <a:t>14 YEARS</a:t>
            </a:r>
            <a:endParaRPr b="1" sz="1600">
              <a:solidFill>
                <a:schemeClr val="lt1"/>
              </a:solidFill>
              <a:latin typeface="Open Sans"/>
              <a:ea typeface="Open Sans"/>
              <a:cs typeface="Open Sans"/>
              <a:sym typeface="Open Sans"/>
            </a:endParaRPr>
          </a:p>
        </p:txBody>
      </p:sp>
      <p:pic>
        <p:nvPicPr>
          <p:cNvPr id="106" name="Google Shape;106;p18"/>
          <p:cNvPicPr preferRelativeResize="0"/>
          <p:nvPr/>
        </p:nvPicPr>
        <p:blipFill rotWithShape="1">
          <a:blip r:embed="rId4">
            <a:alphaModFix/>
          </a:blip>
          <a:srcRect b="0" l="11240" r="20006" t="0"/>
          <a:stretch/>
        </p:blipFill>
        <p:spPr>
          <a:xfrm>
            <a:off x="197400" y="1430488"/>
            <a:ext cx="3036900" cy="2944850"/>
          </a:xfrm>
          <a:prstGeom prst="rect">
            <a:avLst/>
          </a:prstGeom>
          <a:noFill/>
          <a:ln>
            <a:noFill/>
          </a:ln>
        </p:spPr>
      </p:pic>
      <p:sp>
        <p:nvSpPr>
          <p:cNvPr id="107" name="Google Shape;107;p18"/>
          <p:cNvSpPr txBox="1"/>
          <p:nvPr>
            <p:ph idx="1" type="body"/>
          </p:nvPr>
        </p:nvSpPr>
        <p:spPr>
          <a:xfrm>
            <a:off x="3453788" y="1017688"/>
            <a:ext cx="2066400" cy="412800"/>
          </a:xfrm>
          <a:prstGeom prst="rect">
            <a:avLst/>
          </a:prstGeom>
          <a:solidFill>
            <a:srgbClr val="26BCEA"/>
          </a:solid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b="1" lang="en" sz="1600">
                <a:solidFill>
                  <a:schemeClr val="lt1"/>
                </a:solidFill>
                <a:latin typeface="Open Sans"/>
                <a:ea typeface="Open Sans"/>
                <a:cs typeface="Open Sans"/>
                <a:sym typeface="Open Sans"/>
              </a:rPr>
              <a:t>125+ PROJECTS</a:t>
            </a:r>
            <a:endParaRPr b="1" sz="1600">
              <a:solidFill>
                <a:schemeClr val="lt1"/>
              </a:solidFill>
              <a:latin typeface="Open Sans"/>
              <a:ea typeface="Open Sans"/>
              <a:cs typeface="Open Sans"/>
              <a:sym typeface="Open Sans"/>
            </a:endParaRPr>
          </a:p>
        </p:txBody>
      </p:sp>
      <p:sp>
        <p:nvSpPr>
          <p:cNvPr id="108" name="Google Shape;108;p18"/>
          <p:cNvSpPr txBox="1"/>
          <p:nvPr>
            <p:ph idx="1" type="body"/>
          </p:nvPr>
        </p:nvSpPr>
        <p:spPr>
          <a:xfrm>
            <a:off x="5739575" y="1015188"/>
            <a:ext cx="3207000" cy="412800"/>
          </a:xfrm>
          <a:prstGeom prst="rect">
            <a:avLst/>
          </a:prstGeom>
          <a:solidFill>
            <a:srgbClr val="26BCEA"/>
          </a:solid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b="1" lang="en" sz="1600">
                <a:solidFill>
                  <a:schemeClr val="lt1"/>
                </a:solidFill>
                <a:latin typeface="Open Sans"/>
                <a:ea typeface="Open Sans"/>
                <a:cs typeface="Open Sans"/>
                <a:sym typeface="Open Sans"/>
              </a:rPr>
              <a:t>350,000+ LIVES</a:t>
            </a:r>
            <a:endParaRPr b="1" sz="1600">
              <a:solidFill>
                <a:schemeClr val="lt1"/>
              </a:solidFill>
              <a:latin typeface="Open Sans"/>
              <a:ea typeface="Open Sans"/>
              <a:cs typeface="Open Sans"/>
              <a:sym typeface="Open Sans"/>
            </a:endParaRPr>
          </a:p>
        </p:txBody>
      </p:sp>
      <p:pic>
        <p:nvPicPr>
          <p:cNvPr id="109" name="Google Shape;109;p18"/>
          <p:cNvPicPr preferRelativeResize="0"/>
          <p:nvPr/>
        </p:nvPicPr>
        <p:blipFill rotWithShape="1">
          <a:blip r:embed="rId5">
            <a:alphaModFix/>
          </a:blip>
          <a:srcRect b="0" l="4095" r="23155" t="0"/>
          <a:stretch/>
        </p:blipFill>
        <p:spPr>
          <a:xfrm>
            <a:off x="5739675" y="1404800"/>
            <a:ext cx="3206925" cy="2970549"/>
          </a:xfrm>
          <a:prstGeom prst="rect">
            <a:avLst/>
          </a:prstGeom>
          <a:noFill/>
          <a:ln>
            <a:noFill/>
          </a:ln>
        </p:spPr>
      </p:pic>
      <p:pic>
        <p:nvPicPr>
          <p:cNvPr id="110" name="Google Shape;110;p18"/>
          <p:cNvPicPr preferRelativeResize="0"/>
          <p:nvPr/>
        </p:nvPicPr>
        <p:blipFill rotWithShape="1">
          <a:blip r:embed="rId6">
            <a:alphaModFix/>
          </a:blip>
          <a:srcRect b="5132" l="0" r="0" t="0"/>
          <a:stretch/>
        </p:blipFill>
        <p:spPr>
          <a:xfrm>
            <a:off x="3453875" y="1428001"/>
            <a:ext cx="2066401" cy="2944852"/>
          </a:xfrm>
          <a:prstGeom prst="rect">
            <a:avLst/>
          </a:prstGeom>
          <a:noFill/>
          <a:ln>
            <a:noFill/>
          </a:ln>
        </p:spPr>
      </p:pic>
      <p:pic>
        <p:nvPicPr>
          <p:cNvPr id="111" name="Google Shape;111;p18"/>
          <p:cNvPicPr preferRelativeResize="0"/>
          <p:nvPr/>
        </p:nvPicPr>
        <p:blipFill rotWithShape="1">
          <a:blip r:embed="rId7">
            <a:alphaModFix/>
          </a:blip>
          <a:srcRect b="0" l="29193" r="0" t="6664"/>
          <a:stretch/>
        </p:blipFill>
        <p:spPr>
          <a:xfrm>
            <a:off x="197400" y="1412450"/>
            <a:ext cx="3036899" cy="2970549"/>
          </a:xfrm>
          <a:prstGeom prst="rect">
            <a:avLst/>
          </a:prstGeom>
          <a:noFill/>
          <a:ln>
            <a:noFill/>
          </a:ln>
        </p:spPr>
      </p:pic>
      <p:pic>
        <p:nvPicPr>
          <p:cNvPr id="112" name="Google Shape;112;p18"/>
          <p:cNvPicPr preferRelativeResize="0"/>
          <p:nvPr/>
        </p:nvPicPr>
        <p:blipFill>
          <a:blip r:embed="rId3">
            <a:alphaModFix/>
          </a:blip>
          <a:stretch>
            <a:fillRect/>
          </a:stretch>
        </p:blipFill>
        <p:spPr>
          <a:xfrm>
            <a:off x="9022775" y="4539295"/>
            <a:ext cx="9143998" cy="3030210"/>
          </a:xfrm>
          <a:prstGeom prst="rect">
            <a:avLst/>
          </a:prstGeom>
          <a:noFill/>
          <a:ln>
            <a:noFill/>
          </a:ln>
        </p:spPr>
      </p:pic>
      <p:pic>
        <p:nvPicPr>
          <p:cNvPr id="113" name="Google Shape;113;p18"/>
          <p:cNvPicPr preferRelativeResize="0"/>
          <p:nvPr/>
        </p:nvPicPr>
        <p:blipFill>
          <a:blip r:embed="rId8">
            <a:alphaModFix/>
          </a:blip>
          <a:stretch>
            <a:fillRect/>
          </a:stretch>
        </p:blipFill>
        <p:spPr>
          <a:xfrm>
            <a:off x="6428201" y="183680"/>
            <a:ext cx="2518399" cy="642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3669"/>
        </a:solidFill>
      </p:bgPr>
    </p:bg>
    <p:spTree>
      <p:nvGrpSpPr>
        <p:cNvPr id="118" name="Shape 118"/>
        <p:cNvGrpSpPr/>
        <p:nvPr/>
      </p:nvGrpSpPr>
      <p:grpSpPr>
        <a:xfrm>
          <a:off x="0" y="0"/>
          <a:ext cx="0" cy="0"/>
          <a:chOff x="0" y="0"/>
          <a:chExt cx="0" cy="0"/>
        </a:xfrm>
      </p:grpSpPr>
      <p:pic>
        <p:nvPicPr>
          <p:cNvPr id="119" name="Google Shape;119;p19"/>
          <p:cNvPicPr preferRelativeResize="0"/>
          <p:nvPr/>
        </p:nvPicPr>
        <p:blipFill rotWithShape="1">
          <a:blip r:embed="rId3">
            <a:alphaModFix/>
          </a:blip>
          <a:srcRect b="0" l="0" r="0" t="0"/>
          <a:stretch/>
        </p:blipFill>
        <p:spPr>
          <a:xfrm>
            <a:off x="1000125" y="177750"/>
            <a:ext cx="7143750" cy="4464851"/>
          </a:xfrm>
          <a:prstGeom prst="rect">
            <a:avLst/>
          </a:prstGeom>
          <a:noFill/>
          <a:ln>
            <a:noFill/>
          </a:ln>
        </p:spPr>
      </p:pic>
      <p:sp>
        <p:nvSpPr>
          <p:cNvPr id="120" name="Google Shape;120;p19"/>
          <p:cNvSpPr txBox="1"/>
          <p:nvPr/>
        </p:nvSpPr>
        <p:spPr>
          <a:xfrm>
            <a:off x="1771638" y="4426152"/>
            <a:ext cx="5600700" cy="521400"/>
          </a:xfrm>
          <a:prstGeom prst="rect">
            <a:avLst/>
          </a:prstGeom>
          <a:noFill/>
          <a:ln>
            <a:noFill/>
          </a:ln>
        </p:spPr>
        <p:txBody>
          <a:bodyPr anchorCtr="0" anchor="ctr" bIns="137150" lIns="137150" spcFirstLastPara="1" rIns="137150" wrap="square" tIns="137150">
            <a:noAutofit/>
          </a:bodyPr>
          <a:lstStyle/>
          <a:p>
            <a:pPr indent="0" lvl="0" marL="0" marR="0" rtl="0" algn="ctr">
              <a:lnSpc>
                <a:spcPct val="90000"/>
              </a:lnSpc>
              <a:spcBef>
                <a:spcPts val="0"/>
              </a:spcBef>
              <a:spcAft>
                <a:spcPts val="0"/>
              </a:spcAft>
              <a:buClr>
                <a:schemeClr val="lt1"/>
              </a:buClr>
              <a:buSzPts val="3000"/>
              <a:buFont typeface="Open Sans"/>
              <a:buNone/>
            </a:pPr>
            <a:r>
              <a:rPr b="1" i="0" lang="en" sz="3000" u="none" cap="none" strike="noStrike">
                <a:solidFill>
                  <a:srgbClr val="133669"/>
                </a:solidFill>
                <a:highlight>
                  <a:schemeClr val="lt1"/>
                </a:highlight>
                <a:latin typeface="Open Sans"/>
                <a:ea typeface="Open Sans"/>
                <a:cs typeface="Open Sans"/>
                <a:sym typeface="Open Sans"/>
              </a:rPr>
              <a:t>Geographic Coverage</a:t>
            </a:r>
            <a:endParaRPr sz="1100">
              <a:solidFill>
                <a:srgbClr val="133669"/>
              </a:solidFill>
              <a:highlight>
                <a:schemeClr val="lt1"/>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3669"/>
        </a:solidFill>
      </p:bgPr>
    </p:bg>
    <p:spTree>
      <p:nvGrpSpPr>
        <p:cNvPr id="124" name="Shape 124"/>
        <p:cNvGrpSpPr/>
        <p:nvPr/>
      </p:nvGrpSpPr>
      <p:grpSpPr>
        <a:xfrm>
          <a:off x="0" y="0"/>
          <a:ext cx="0" cy="0"/>
          <a:chOff x="0" y="0"/>
          <a:chExt cx="0" cy="0"/>
        </a:xfrm>
      </p:grpSpPr>
      <p:sp>
        <p:nvSpPr>
          <p:cNvPr id="125" name="Google Shape;125;p20"/>
          <p:cNvSpPr txBox="1"/>
          <p:nvPr>
            <p:ph type="title"/>
          </p:nvPr>
        </p:nvSpPr>
        <p:spPr>
          <a:xfrm>
            <a:off x="1268200" y="559200"/>
            <a:ext cx="6607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Open Sans ExtraBold"/>
                <a:ea typeface="Open Sans ExtraBold"/>
                <a:cs typeface="Open Sans ExtraBold"/>
                <a:sym typeface="Open Sans ExtraBold"/>
              </a:rPr>
              <a:t>THE </a:t>
            </a:r>
            <a:r>
              <a:rPr i="1" lang="en" u="sng">
                <a:solidFill>
                  <a:srgbClr val="9AEFED"/>
                </a:solidFill>
                <a:latin typeface="Open Sans ExtraBold"/>
                <a:ea typeface="Open Sans ExtraBold"/>
                <a:cs typeface="Open Sans ExtraBold"/>
                <a:sym typeface="Open Sans ExtraBold"/>
              </a:rPr>
              <a:t>HIDDEN</a:t>
            </a:r>
            <a:r>
              <a:rPr i="1" lang="en">
                <a:solidFill>
                  <a:srgbClr val="9AEFED"/>
                </a:solidFill>
                <a:latin typeface="Open Sans ExtraBold"/>
                <a:ea typeface="Open Sans ExtraBold"/>
                <a:cs typeface="Open Sans ExtraBold"/>
                <a:sym typeface="Open Sans ExtraBold"/>
              </a:rPr>
              <a:t> </a:t>
            </a:r>
            <a:r>
              <a:rPr lang="en">
                <a:solidFill>
                  <a:schemeClr val="lt1"/>
                </a:solidFill>
                <a:latin typeface="Open Sans ExtraBold"/>
                <a:ea typeface="Open Sans ExtraBold"/>
                <a:cs typeface="Open Sans ExtraBold"/>
                <a:sym typeface="Open Sans ExtraBold"/>
              </a:rPr>
              <a:t>GLOBAL WATER CRISIS</a:t>
            </a:r>
            <a:endParaRPr>
              <a:solidFill>
                <a:schemeClr val="lt1"/>
              </a:solidFill>
              <a:latin typeface="Open Sans ExtraBold"/>
              <a:ea typeface="Open Sans ExtraBold"/>
              <a:cs typeface="Open Sans ExtraBold"/>
              <a:sym typeface="Open Sans ExtraBold"/>
            </a:endParaRPr>
          </a:p>
        </p:txBody>
      </p:sp>
      <p:sp>
        <p:nvSpPr>
          <p:cNvPr id="126" name="Google Shape;126;p20"/>
          <p:cNvSpPr txBox="1"/>
          <p:nvPr>
            <p:ph idx="1" type="body"/>
          </p:nvPr>
        </p:nvSpPr>
        <p:spPr>
          <a:xfrm>
            <a:off x="1905000" y="4287113"/>
            <a:ext cx="533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i="1" lang="en" sz="2400">
                <a:solidFill>
                  <a:schemeClr val="lt1"/>
                </a:solidFill>
                <a:latin typeface="Open Sans"/>
                <a:ea typeface="Open Sans"/>
                <a:cs typeface="Open Sans"/>
                <a:sym typeface="Open Sans"/>
              </a:rPr>
              <a:t>60% of water projects in Africa fail.</a:t>
            </a:r>
            <a:endParaRPr b="1" i="1" sz="2400">
              <a:solidFill>
                <a:schemeClr val="lt1"/>
              </a:solidFill>
              <a:latin typeface="Open Sans"/>
              <a:ea typeface="Open Sans"/>
              <a:cs typeface="Open Sans"/>
              <a:sym typeface="Open Sans"/>
            </a:endParaRPr>
          </a:p>
        </p:txBody>
      </p:sp>
      <p:pic>
        <p:nvPicPr>
          <p:cNvPr id="127" name="Google Shape;127;p20"/>
          <p:cNvPicPr preferRelativeResize="0"/>
          <p:nvPr/>
        </p:nvPicPr>
        <p:blipFill rotWithShape="1">
          <a:blip r:embed="rId3">
            <a:alphaModFix/>
          </a:blip>
          <a:srcRect b="12610" l="0" r="0" t="39512"/>
          <a:stretch/>
        </p:blipFill>
        <p:spPr>
          <a:xfrm>
            <a:off x="100" y="1231775"/>
            <a:ext cx="9144000" cy="2979151"/>
          </a:xfrm>
          <a:prstGeom prst="rect">
            <a:avLst/>
          </a:prstGeom>
          <a:noFill/>
          <a:ln cap="flat" cmpd="sng" w="3175">
            <a:solidFill>
              <a:srgbClr val="000000"/>
            </a:solidFill>
            <a:prstDash val="solid"/>
            <a:miter lim="8000"/>
            <a:headEnd len="sm" w="sm" type="none"/>
            <a:tailEnd len="sm" w="sm" type="none"/>
          </a:ln>
        </p:spPr>
      </p:pic>
      <p:pic>
        <p:nvPicPr>
          <p:cNvPr id="128" name="Google Shape;128;p20"/>
          <p:cNvPicPr preferRelativeResize="0"/>
          <p:nvPr/>
        </p:nvPicPr>
        <p:blipFill>
          <a:blip r:embed="rId4">
            <a:alphaModFix/>
          </a:blip>
          <a:stretch>
            <a:fillRect/>
          </a:stretch>
        </p:blipFill>
        <p:spPr>
          <a:xfrm>
            <a:off x="-2131350" y="-2461104"/>
            <a:ext cx="9144001" cy="3020309"/>
          </a:xfrm>
          <a:prstGeom prst="rect">
            <a:avLst/>
          </a:prstGeom>
          <a:noFill/>
          <a:ln>
            <a:noFill/>
          </a:ln>
        </p:spPr>
      </p:pic>
      <p:pic>
        <p:nvPicPr>
          <p:cNvPr id="129" name="Google Shape;129;p20"/>
          <p:cNvPicPr preferRelativeResize="0"/>
          <p:nvPr/>
        </p:nvPicPr>
        <p:blipFill>
          <a:blip r:embed="rId4">
            <a:alphaModFix/>
          </a:blip>
          <a:stretch>
            <a:fillRect/>
          </a:stretch>
        </p:blipFill>
        <p:spPr>
          <a:xfrm>
            <a:off x="5835350" y="-2461104"/>
            <a:ext cx="9144001" cy="302030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3669"/>
        </a:solidFill>
      </p:bgPr>
    </p:bg>
    <p:spTree>
      <p:nvGrpSpPr>
        <p:cNvPr id="133" name="Shape 133"/>
        <p:cNvGrpSpPr/>
        <p:nvPr/>
      </p:nvGrpSpPr>
      <p:grpSpPr>
        <a:xfrm>
          <a:off x="0" y="0"/>
          <a:ext cx="0" cy="0"/>
          <a:chOff x="0" y="0"/>
          <a:chExt cx="0" cy="0"/>
        </a:xfrm>
      </p:grpSpPr>
      <p:sp>
        <p:nvSpPr>
          <p:cNvPr id="134" name="Google Shape;134;p21"/>
          <p:cNvSpPr txBox="1"/>
          <p:nvPr>
            <p:ph type="title"/>
          </p:nvPr>
        </p:nvSpPr>
        <p:spPr>
          <a:xfrm>
            <a:off x="120750" y="163050"/>
            <a:ext cx="8557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6BCEA"/>
                </a:solidFill>
                <a:latin typeface="Open Sans ExtraBold"/>
                <a:ea typeface="Open Sans ExtraBold"/>
                <a:cs typeface="Open Sans ExtraBold"/>
                <a:sym typeface="Open Sans ExtraBold"/>
              </a:rPr>
              <a:t> </a:t>
            </a:r>
            <a:r>
              <a:rPr lang="en">
                <a:solidFill>
                  <a:srgbClr val="9AEFED"/>
                </a:solidFill>
                <a:latin typeface="Open Sans ExtraBold"/>
                <a:ea typeface="Open Sans ExtraBold"/>
                <a:cs typeface="Open Sans ExtraBold"/>
                <a:sym typeface="Open Sans ExtraBold"/>
              </a:rPr>
              <a:t>HOW WE’RE DIFFERENT: </a:t>
            </a:r>
            <a:r>
              <a:rPr lang="en">
                <a:solidFill>
                  <a:schemeClr val="lt1"/>
                </a:solidFill>
                <a:latin typeface="Open Sans ExtraBold"/>
                <a:ea typeface="Open Sans ExtraBold"/>
                <a:cs typeface="Open Sans ExtraBold"/>
                <a:sym typeface="Open Sans ExtraBold"/>
              </a:rPr>
              <a:t>100% Success Rate</a:t>
            </a:r>
            <a:endParaRPr>
              <a:solidFill>
                <a:schemeClr val="lt1"/>
              </a:solidFill>
              <a:latin typeface="Open Sans ExtraBold"/>
              <a:ea typeface="Open Sans ExtraBold"/>
              <a:cs typeface="Open Sans ExtraBold"/>
              <a:sym typeface="Open Sans ExtraBold"/>
            </a:endParaRPr>
          </a:p>
        </p:txBody>
      </p:sp>
      <p:sp>
        <p:nvSpPr>
          <p:cNvPr id="135" name="Google Shape;135;p21"/>
          <p:cNvSpPr txBox="1"/>
          <p:nvPr>
            <p:ph idx="1" type="body"/>
          </p:nvPr>
        </p:nvSpPr>
        <p:spPr>
          <a:xfrm>
            <a:off x="302450" y="827150"/>
            <a:ext cx="2932200" cy="669000"/>
          </a:xfrm>
          <a:prstGeom prst="rect">
            <a:avLst/>
          </a:prstGeom>
          <a:solidFill>
            <a:srgbClr val="26BCEA"/>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Open Sans"/>
                <a:ea typeface="Open Sans"/>
                <a:cs typeface="Open Sans"/>
                <a:sym typeface="Open Sans"/>
              </a:rPr>
              <a:t>Team of</a:t>
            </a:r>
            <a:endParaRPr b="1" sz="1600">
              <a:solidFill>
                <a:schemeClr val="lt1"/>
              </a:solidFill>
              <a:latin typeface="Open Sans"/>
              <a:ea typeface="Open Sans"/>
              <a:cs typeface="Open Sans"/>
              <a:sym typeface="Open Sans"/>
            </a:endParaRPr>
          </a:p>
          <a:p>
            <a:pPr indent="0" lvl="0" marL="0" rtl="0" algn="ctr">
              <a:spcBef>
                <a:spcPts val="0"/>
              </a:spcBef>
              <a:spcAft>
                <a:spcPts val="0"/>
              </a:spcAft>
              <a:buNone/>
            </a:pPr>
            <a:r>
              <a:rPr b="1" lang="en" sz="1600">
                <a:solidFill>
                  <a:schemeClr val="lt1"/>
                </a:solidFill>
                <a:latin typeface="Open Sans"/>
                <a:ea typeface="Open Sans"/>
                <a:cs typeface="Open Sans"/>
                <a:sym typeface="Open Sans"/>
              </a:rPr>
              <a:t>Technical Experts</a:t>
            </a:r>
            <a:endParaRPr b="1" sz="1600">
              <a:solidFill>
                <a:schemeClr val="lt1"/>
              </a:solidFill>
              <a:latin typeface="Open Sans"/>
              <a:ea typeface="Open Sans"/>
              <a:cs typeface="Open Sans"/>
              <a:sym typeface="Open Sans"/>
            </a:endParaRPr>
          </a:p>
        </p:txBody>
      </p:sp>
      <p:pic>
        <p:nvPicPr>
          <p:cNvPr id="136" name="Google Shape;136;p21"/>
          <p:cNvPicPr preferRelativeResize="0"/>
          <p:nvPr/>
        </p:nvPicPr>
        <p:blipFill rotWithShape="1">
          <a:blip r:embed="rId3">
            <a:alphaModFix/>
          </a:blip>
          <a:srcRect b="0" l="11240" r="20006" t="0"/>
          <a:stretch/>
        </p:blipFill>
        <p:spPr>
          <a:xfrm>
            <a:off x="302300" y="1496150"/>
            <a:ext cx="2932101" cy="2775750"/>
          </a:xfrm>
          <a:prstGeom prst="rect">
            <a:avLst/>
          </a:prstGeom>
          <a:noFill/>
          <a:ln>
            <a:noFill/>
          </a:ln>
        </p:spPr>
      </p:pic>
      <p:sp>
        <p:nvSpPr>
          <p:cNvPr id="137" name="Google Shape;137;p21"/>
          <p:cNvSpPr txBox="1"/>
          <p:nvPr>
            <p:ph idx="1" type="body"/>
          </p:nvPr>
        </p:nvSpPr>
        <p:spPr>
          <a:xfrm>
            <a:off x="6880125" y="827150"/>
            <a:ext cx="2066400" cy="669000"/>
          </a:xfrm>
          <a:prstGeom prst="rect">
            <a:avLst/>
          </a:prstGeom>
          <a:solidFill>
            <a:srgbClr val="26BCEA"/>
          </a:solid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b="1" lang="en" sz="1600">
                <a:solidFill>
                  <a:schemeClr val="lt1"/>
                </a:solidFill>
                <a:latin typeface="Open Sans"/>
                <a:ea typeface="Open Sans"/>
                <a:cs typeface="Open Sans"/>
                <a:sym typeface="Open Sans"/>
              </a:rPr>
              <a:t>Ongoing Maintenance</a:t>
            </a:r>
            <a:endParaRPr b="1" sz="1600">
              <a:solidFill>
                <a:schemeClr val="lt1"/>
              </a:solidFill>
              <a:latin typeface="Open Sans"/>
              <a:ea typeface="Open Sans"/>
              <a:cs typeface="Open Sans"/>
              <a:sym typeface="Open Sans"/>
            </a:endParaRPr>
          </a:p>
        </p:txBody>
      </p:sp>
      <p:pic>
        <p:nvPicPr>
          <p:cNvPr id="138" name="Google Shape;138;p21"/>
          <p:cNvPicPr preferRelativeResize="0"/>
          <p:nvPr/>
        </p:nvPicPr>
        <p:blipFill rotWithShape="1">
          <a:blip r:embed="rId4">
            <a:alphaModFix/>
          </a:blip>
          <a:srcRect b="5078" l="14595" r="0" t="13923"/>
          <a:stretch/>
        </p:blipFill>
        <p:spPr>
          <a:xfrm>
            <a:off x="6880050" y="1496126"/>
            <a:ext cx="2066526" cy="2775752"/>
          </a:xfrm>
          <a:prstGeom prst="rect">
            <a:avLst/>
          </a:prstGeom>
          <a:noFill/>
          <a:ln>
            <a:noFill/>
          </a:ln>
        </p:spPr>
      </p:pic>
      <p:sp>
        <p:nvSpPr>
          <p:cNvPr id="139" name="Google Shape;139;p21"/>
          <p:cNvSpPr txBox="1"/>
          <p:nvPr>
            <p:ph idx="1" type="body"/>
          </p:nvPr>
        </p:nvSpPr>
        <p:spPr>
          <a:xfrm>
            <a:off x="3453713" y="827149"/>
            <a:ext cx="3207000" cy="669000"/>
          </a:xfrm>
          <a:prstGeom prst="rect">
            <a:avLst/>
          </a:prstGeom>
          <a:solidFill>
            <a:srgbClr val="26BCEA"/>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 sz="1600">
                <a:solidFill>
                  <a:schemeClr val="lt1"/>
                </a:solidFill>
                <a:latin typeface="Open Sans"/>
                <a:ea typeface="Open Sans"/>
                <a:cs typeface="Open Sans"/>
                <a:sym typeface="Open Sans"/>
              </a:rPr>
              <a:t>Community-Driven</a:t>
            </a:r>
            <a:endParaRPr b="1" sz="1600">
              <a:solidFill>
                <a:schemeClr val="lt1"/>
              </a:solidFill>
              <a:latin typeface="Open Sans"/>
              <a:ea typeface="Open Sans"/>
              <a:cs typeface="Open Sans"/>
              <a:sym typeface="Open Sans"/>
            </a:endParaRPr>
          </a:p>
          <a:p>
            <a:pPr indent="0" lvl="0" marL="0" rtl="0" algn="ctr">
              <a:lnSpc>
                <a:spcPct val="100000"/>
              </a:lnSpc>
              <a:spcBef>
                <a:spcPts val="0"/>
              </a:spcBef>
              <a:spcAft>
                <a:spcPts val="0"/>
              </a:spcAft>
              <a:buNone/>
            </a:pPr>
            <a:r>
              <a:rPr b="1" lang="en" sz="1600">
                <a:solidFill>
                  <a:schemeClr val="lt1"/>
                </a:solidFill>
                <a:latin typeface="Open Sans"/>
                <a:ea typeface="Open Sans"/>
                <a:cs typeface="Open Sans"/>
                <a:sym typeface="Open Sans"/>
              </a:rPr>
              <a:t>Approach</a:t>
            </a:r>
            <a:endParaRPr b="1" sz="1600">
              <a:solidFill>
                <a:schemeClr val="lt1"/>
              </a:solidFill>
              <a:latin typeface="Open Sans"/>
              <a:ea typeface="Open Sans"/>
              <a:cs typeface="Open Sans"/>
              <a:sym typeface="Open Sans"/>
            </a:endParaRPr>
          </a:p>
        </p:txBody>
      </p:sp>
      <p:pic>
        <p:nvPicPr>
          <p:cNvPr id="140" name="Google Shape;140;p21"/>
          <p:cNvPicPr preferRelativeResize="0"/>
          <p:nvPr/>
        </p:nvPicPr>
        <p:blipFill rotWithShape="1">
          <a:blip r:embed="rId5">
            <a:alphaModFix/>
          </a:blip>
          <a:srcRect b="0" l="4095" r="23155" t="0"/>
          <a:stretch/>
        </p:blipFill>
        <p:spPr>
          <a:xfrm>
            <a:off x="3453813" y="1496150"/>
            <a:ext cx="3206925" cy="2775750"/>
          </a:xfrm>
          <a:prstGeom prst="rect">
            <a:avLst/>
          </a:prstGeom>
          <a:noFill/>
          <a:ln>
            <a:noFill/>
          </a:ln>
        </p:spPr>
      </p:pic>
      <p:pic>
        <p:nvPicPr>
          <p:cNvPr id="141" name="Google Shape;141;p21"/>
          <p:cNvPicPr preferRelativeResize="0"/>
          <p:nvPr/>
        </p:nvPicPr>
        <p:blipFill rotWithShape="1">
          <a:blip r:embed="rId6">
            <a:alphaModFix/>
          </a:blip>
          <a:srcRect b="0" l="13067" r="10021" t="0"/>
          <a:stretch/>
        </p:blipFill>
        <p:spPr>
          <a:xfrm>
            <a:off x="3453712" y="1479175"/>
            <a:ext cx="3207000" cy="2775750"/>
          </a:xfrm>
          <a:prstGeom prst="rect">
            <a:avLst/>
          </a:prstGeom>
          <a:noFill/>
          <a:ln>
            <a:noFill/>
          </a:ln>
        </p:spPr>
      </p:pic>
      <p:pic>
        <p:nvPicPr>
          <p:cNvPr id="142" name="Google Shape;142;p21"/>
          <p:cNvPicPr preferRelativeResize="0"/>
          <p:nvPr/>
        </p:nvPicPr>
        <p:blipFill>
          <a:blip r:embed="rId7">
            <a:alphaModFix/>
          </a:blip>
          <a:stretch>
            <a:fillRect/>
          </a:stretch>
        </p:blipFill>
        <p:spPr>
          <a:xfrm>
            <a:off x="120750" y="4500745"/>
            <a:ext cx="9143998" cy="303021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3669"/>
        </a:solidFill>
      </p:bgPr>
    </p:bg>
    <p:spTree>
      <p:nvGrpSpPr>
        <p:cNvPr id="146" name="Shape 146"/>
        <p:cNvGrpSpPr/>
        <p:nvPr/>
      </p:nvGrpSpPr>
      <p:grpSpPr>
        <a:xfrm>
          <a:off x="0" y="0"/>
          <a:ext cx="0" cy="0"/>
          <a:chOff x="0" y="0"/>
          <a:chExt cx="0" cy="0"/>
        </a:xfrm>
      </p:grpSpPr>
      <p:pic>
        <p:nvPicPr>
          <p:cNvPr id="147" name="Google Shape;147;p22"/>
          <p:cNvPicPr preferRelativeResize="0"/>
          <p:nvPr/>
        </p:nvPicPr>
        <p:blipFill rotWithShape="1">
          <a:blip r:embed="rId3">
            <a:alphaModFix/>
          </a:blip>
          <a:srcRect b="10242" l="0" r="0" t="11394"/>
          <a:stretch/>
        </p:blipFill>
        <p:spPr>
          <a:xfrm>
            <a:off x="6428250" y="1429775"/>
            <a:ext cx="2518401" cy="2965473"/>
          </a:xfrm>
          <a:prstGeom prst="rect">
            <a:avLst/>
          </a:prstGeom>
          <a:noFill/>
          <a:ln>
            <a:noFill/>
          </a:ln>
        </p:spPr>
      </p:pic>
      <p:pic>
        <p:nvPicPr>
          <p:cNvPr id="148" name="Google Shape;148;p22"/>
          <p:cNvPicPr preferRelativeResize="0"/>
          <p:nvPr/>
        </p:nvPicPr>
        <p:blipFill>
          <a:blip r:embed="rId4">
            <a:alphaModFix/>
          </a:blip>
          <a:stretch>
            <a:fillRect/>
          </a:stretch>
        </p:blipFill>
        <p:spPr>
          <a:xfrm>
            <a:off x="-102200" y="4557770"/>
            <a:ext cx="9143998" cy="3030210"/>
          </a:xfrm>
          <a:prstGeom prst="rect">
            <a:avLst/>
          </a:prstGeom>
          <a:noFill/>
          <a:ln>
            <a:noFill/>
          </a:ln>
        </p:spPr>
      </p:pic>
      <p:sp>
        <p:nvSpPr>
          <p:cNvPr id="149" name="Google Shape;149;p22"/>
          <p:cNvSpPr txBox="1"/>
          <p:nvPr>
            <p:ph type="title"/>
          </p:nvPr>
        </p:nvSpPr>
        <p:spPr>
          <a:xfrm>
            <a:off x="73150" y="258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Open Sans ExtraBold"/>
                <a:ea typeface="Open Sans ExtraBold"/>
                <a:cs typeface="Open Sans ExtraBold"/>
                <a:sym typeface="Open Sans ExtraBold"/>
              </a:rPr>
              <a:t>OUR PROJECTS</a:t>
            </a:r>
            <a:endParaRPr>
              <a:solidFill>
                <a:schemeClr val="lt1"/>
              </a:solidFill>
              <a:latin typeface="Open Sans ExtraBold"/>
              <a:ea typeface="Open Sans ExtraBold"/>
              <a:cs typeface="Open Sans ExtraBold"/>
              <a:sym typeface="Open Sans ExtraBold"/>
            </a:endParaRPr>
          </a:p>
        </p:txBody>
      </p:sp>
      <p:sp>
        <p:nvSpPr>
          <p:cNvPr id="150" name="Google Shape;150;p22"/>
          <p:cNvSpPr txBox="1"/>
          <p:nvPr>
            <p:ph idx="1" type="body"/>
          </p:nvPr>
        </p:nvSpPr>
        <p:spPr>
          <a:xfrm>
            <a:off x="3527538" y="1011900"/>
            <a:ext cx="2666100" cy="412800"/>
          </a:xfrm>
          <a:prstGeom prst="rect">
            <a:avLst/>
          </a:prstGeom>
          <a:solidFill>
            <a:srgbClr val="26BCEA"/>
          </a:solid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b="1" lang="en" sz="1600">
                <a:solidFill>
                  <a:schemeClr val="lt1"/>
                </a:solidFill>
                <a:latin typeface="Open Sans"/>
                <a:ea typeface="Open Sans"/>
                <a:cs typeface="Open Sans"/>
                <a:sym typeface="Open Sans"/>
              </a:rPr>
              <a:t>RAINWATER SYSTEMS</a:t>
            </a:r>
            <a:endParaRPr b="1" sz="1600">
              <a:solidFill>
                <a:schemeClr val="lt1"/>
              </a:solidFill>
              <a:latin typeface="Open Sans"/>
              <a:ea typeface="Open Sans"/>
              <a:cs typeface="Open Sans"/>
              <a:sym typeface="Open Sans"/>
            </a:endParaRPr>
          </a:p>
        </p:txBody>
      </p:sp>
      <p:sp>
        <p:nvSpPr>
          <p:cNvPr id="151" name="Google Shape;151;p22"/>
          <p:cNvSpPr txBox="1"/>
          <p:nvPr>
            <p:ph idx="1" type="body"/>
          </p:nvPr>
        </p:nvSpPr>
        <p:spPr>
          <a:xfrm>
            <a:off x="175375" y="1016975"/>
            <a:ext cx="3183300" cy="412800"/>
          </a:xfrm>
          <a:prstGeom prst="rect">
            <a:avLst/>
          </a:prstGeom>
          <a:solidFill>
            <a:srgbClr val="26BCEA"/>
          </a:solid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b="1" lang="en" sz="1600">
                <a:solidFill>
                  <a:schemeClr val="lt1"/>
                </a:solidFill>
                <a:latin typeface="Open Sans"/>
                <a:ea typeface="Open Sans"/>
                <a:cs typeface="Open Sans"/>
                <a:sym typeface="Open Sans"/>
              </a:rPr>
              <a:t>NEW DEEP BOREHOLE WELLS</a:t>
            </a:r>
            <a:endParaRPr b="1" sz="1600">
              <a:solidFill>
                <a:schemeClr val="lt1"/>
              </a:solidFill>
              <a:latin typeface="Open Sans"/>
              <a:ea typeface="Open Sans"/>
              <a:cs typeface="Open Sans"/>
              <a:sym typeface="Open Sans"/>
            </a:endParaRPr>
          </a:p>
        </p:txBody>
      </p:sp>
      <p:sp>
        <p:nvSpPr>
          <p:cNvPr id="152" name="Google Shape;152;p22"/>
          <p:cNvSpPr txBox="1"/>
          <p:nvPr>
            <p:ph idx="1" type="body"/>
          </p:nvPr>
        </p:nvSpPr>
        <p:spPr>
          <a:xfrm>
            <a:off x="6428200" y="1015200"/>
            <a:ext cx="2518500" cy="412800"/>
          </a:xfrm>
          <a:prstGeom prst="rect">
            <a:avLst/>
          </a:prstGeom>
          <a:solidFill>
            <a:srgbClr val="26BCEA"/>
          </a:solid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b="1" lang="en" sz="1600">
                <a:solidFill>
                  <a:schemeClr val="lt1"/>
                </a:solidFill>
                <a:latin typeface="Open Sans"/>
                <a:ea typeface="Open Sans"/>
                <a:cs typeface="Open Sans"/>
                <a:sym typeface="Open Sans"/>
              </a:rPr>
              <a:t>REHABS &amp; MORE</a:t>
            </a:r>
            <a:endParaRPr b="1" sz="1600">
              <a:solidFill>
                <a:schemeClr val="lt1"/>
              </a:solidFill>
              <a:latin typeface="Open Sans"/>
              <a:ea typeface="Open Sans"/>
              <a:cs typeface="Open Sans"/>
              <a:sym typeface="Open Sans"/>
            </a:endParaRPr>
          </a:p>
        </p:txBody>
      </p:sp>
      <p:pic>
        <p:nvPicPr>
          <p:cNvPr id="153" name="Google Shape;153;p22"/>
          <p:cNvPicPr preferRelativeResize="0"/>
          <p:nvPr/>
        </p:nvPicPr>
        <p:blipFill rotWithShape="1">
          <a:blip r:embed="rId5">
            <a:alphaModFix/>
          </a:blip>
          <a:srcRect b="9447" l="0" r="0" t="12409"/>
          <a:stretch/>
        </p:blipFill>
        <p:spPr>
          <a:xfrm>
            <a:off x="175375" y="1404800"/>
            <a:ext cx="3183298" cy="2970548"/>
          </a:xfrm>
          <a:prstGeom prst="rect">
            <a:avLst/>
          </a:prstGeom>
          <a:noFill/>
          <a:ln>
            <a:noFill/>
          </a:ln>
        </p:spPr>
      </p:pic>
      <p:pic>
        <p:nvPicPr>
          <p:cNvPr id="154" name="Google Shape;154;p22"/>
          <p:cNvPicPr preferRelativeResize="0"/>
          <p:nvPr/>
        </p:nvPicPr>
        <p:blipFill>
          <a:blip r:embed="rId4">
            <a:alphaModFix/>
          </a:blip>
          <a:stretch>
            <a:fillRect/>
          </a:stretch>
        </p:blipFill>
        <p:spPr>
          <a:xfrm>
            <a:off x="9022775" y="4539295"/>
            <a:ext cx="9143998" cy="3030210"/>
          </a:xfrm>
          <a:prstGeom prst="rect">
            <a:avLst/>
          </a:prstGeom>
          <a:noFill/>
          <a:ln>
            <a:noFill/>
          </a:ln>
        </p:spPr>
      </p:pic>
      <p:pic>
        <p:nvPicPr>
          <p:cNvPr id="155" name="Google Shape;155;p22"/>
          <p:cNvPicPr preferRelativeResize="0"/>
          <p:nvPr/>
        </p:nvPicPr>
        <p:blipFill>
          <a:blip r:embed="rId6">
            <a:alphaModFix/>
          </a:blip>
          <a:stretch>
            <a:fillRect/>
          </a:stretch>
        </p:blipFill>
        <p:spPr>
          <a:xfrm>
            <a:off x="6428201" y="183680"/>
            <a:ext cx="2518399" cy="642275"/>
          </a:xfrm>
          <a:prstGeom prst="rect">
            <a:avLst/>
          </a:prstGeom>
          <a:noFill/>
          <a:ln>
            <a:noFill/>
          </a:ln>
        </p:spPr>
      </p:pic>
      <p:pic>
        <p:nvPicPr>
          <p:cNvPr id="156" name="Google Shape;156;p22"/>
          <p:cNvPicPr preferRelativeResize="0"/>
          <p:nvPr/>
        </p:nvPicPr>
        <p:blipFill rotWithShape="1">
          <a:blip r:embed="rId7">
            <a:alphaModFix/>
          </a:blip>
          <a:srcRect b="28068" l="9519" r="8834" t="3704"/>
          <a:stretch/>
        </p:blipFill>
        <p:spPr>
          <a:xfrm>
            <a:off x="3527550" y="1404800"/>
            <a:ext cx="2666101" cy="2970550"/>
          </a:xfrm>
          <a:prstGeom prst="rect">
            <a:avLst/>
          </a:prstGeom>
          <a:noFill/>
          <a:ln>
            <a:noFill/>
          </a:ln>
        </p:spPr>
      </p:pic>
      <p:pic>
        <p:nvPicPr>
          <p:cNvPr id="157" name="Google Shape;157;p22"/>
          <p:cNvPicPr preferRelativeResize="0"/>
          <p:nvPr/>
        </p:nvPicPr>
        <p:blipFill rotWithShape="1">
          <a:blip r:embed="rId8">
            <a:alphaModFix/>
          </a:blip>
          <a:srcRect b="0" l="35097" r="8303" t="0"/>
          <a:stretch/>
        </p:blipFill>
        <p:spPr>
          <a:xfrm>
            <a:off x="6428250" y="1424700"/>
            <a:ext cx="2518400" cy="29654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